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79" r:id="rId6"/>
    <p:sldId id="263" r:id="rId7"/>
    <p:sldId id="257" r:id="rId8"/>
    <p:sldId id="261" r:id="rId9"/>
    <p:sldId id="262" r:id="rId10"/>
    <p:sldId id="259" r:id="rId11"/>
    <p:sldId id="264" r:id="rId12"/>
    <p:sldId id="265" r:id="rId13"/>
    <p:sldId id="266" r:id="rId14"/>
    <p:sldId id="267" r:id="rId15"/>
    <p:sldId id="260" r:id="rId16"/>
    <p:sldId id="276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FEAC0-C2A1-415B-BFAE-20D2C6AE841D}" v="812" dt="2025-07-08T10:41:13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92"/>
  </p:normalViewPr>
  <p:slideViewPr>
    <p:cSldViewPr snapToGrid="0">
      <p:cViewPr varScale="1">
        <p:scale>
          <a:sx n="102" d="100"/>
          <a:sy n="102" d="100"/>
        </p:scale>
        <p:origin x="6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 Davies (Canolfan Gwasanaethau Cymraeg)" userId="0ba2bcf1-5113-42de-8d05-ea1bf95c3fe2" providerId="ADAL" clId="{097FEAC0-C2A1-415B-BFAE-20D2C6AE841D}"/>
    <pc:docChg chg="undo custSel modSld">
      <pc:chgData name="Rhian Davies (Canolfan Gwasanaethau Cymraeg)" userId="0ba2bcf1-5113-42de-8d05-ea1bf95c3fe2" providerId="ADAL" clId="{097FEAC0-C2A1-415B-BFAE-20D2C6AE841D}" dt="2025-07-08T10:47:58.885" v="1693" actId="13244"/>
      <pc:docMkLst>
        <pc:docMk/>
      </pc:docMkLst>
      <pc:sldChg chg="modSp mod">
        <pc:chgData name="Rhian Davies (Canolfan Gwasanaethau Cymraeg)" userId="0ba2bcf1-5113-42de-8d05-ea1bf95c3fe2" providerId="ADAL" clId="{097FEAC0-C2A1-415B-BFAE-20D2C6AE841D}" dt="2025-07-01T10:02:55.687" v="3" actId="962"/>
        <pc:sldMkLst>
          <pc:docMk/>
          <pc:sldMk cId="2522457310" sldId="256"/>
        </pc:sldMkLst>
        <pc:picChg chg="mod">
          <ac:chgData name="Rhian Davies (Canolfan Gwasanaethau Cymraeg)" userId="0ba2bcf1-5113-42de-8d05-ea1bf95c3fe2" providerId="ADAL" clId="{097FEAC0-C2A1-415B-BFAE-20D2C6AE841D}" dt="2025-07-01T10:02:38.597" v="1" actId="962"/>
          <ac:picMkLst>
            <pc:docMk/>
            <pc:sldMk cId="2522457310" sldId="256"/>
            <ac:picMk id="3" creationId="{027FD2F1-575E-2BB7-C363-D6BC59C09298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02:55.687" v="3" actId="962"/>
          <ac:picMkLst>
            <pc:docMk/>
            <pc:sldMk cId="2522457310" sldId="256"/>
            <ac:picMk id="5" creationId="{E05271D0-AE99-167C-5838-6A3BB781C64C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8T10:10:08.495" v="1566" actId="13244"/>
        <pc:sldMkLst>
          <pc:docMk/>
          <pc:sldMk cId="2535771294" sldId="257"/>
        </pc:sldMkLst>
        <pc:spChg chg="ord">
          <ac:chgData name="Rhian Davies (Canolfan Gwasanaethau Cymraeg)" userId="0ba2bcf1-5113-42de-8d05-ea1bf95c3fe2" providerId="ADAL" clId="{097FEAC0-C2A1-415B-BFAE-20D2C6AE841D}" dt="2025-07-08T09:34:07.013" v="1535" actId="13244"/>
          <ac:spMkLst>
            <pc:docMk/>
            <pc:sldMk cId="2535771294" sldId="257"/>
            <ac:spMk id="4" creationId="{F69F7DF6-C75E-133E-7290-20522522E17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35:44.262" v="1536" actId="13244"/>
          <ac:spMkLst>
            <pc:docMk/>
            <pc:sldMk cId="2535771294" sldId="257"/>
            <ac:spMk id="5" creationId="{18C59A2C-5275-B07E-579A-C16D670E12D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09:41.343" v="1560" actId="13244"/>
          <ac:spMkLst>
            <pc:docMk/>
            <pc:sldMk cId="2535771294" sldId="257"/>
            <ac:spMk id="6" creationId="{9ADD5851-F08A-3E3F-4C82-9AFD08665E3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0:01.719" v="1564" actId="13244"/>
          <ac:spMkLst>
            <pc:docMk/>
            <pc:sldMk cId="2535771294" sldId="257"/>
            <ac:spMk id="7" creationId="{94798DF7-ABFC-0550-AD00-DD2B8328D2E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09:54.259" v="1563" actId="13244"/>
          <ac:spMkLst>
            <pc:docMk/>
            <pc:sldMk cId="2535771294" sldId="257"/>
            <ac:spMk id="12" creationId="{5BC1A84D-4767-1A52-B775-A9B558A52B3D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0:08.495" v="1566" actId="13244"/>
          <ac:spMkLst>
            <pc:docMk/>
            <pc:sldMk cId="2535771294" sldId="257"/>
            <ac:spMk id="13" creationId="{EF8E92F1-6389-D7E9-E60D-606B71890628}"/>
          </ac:spMkLst>
        </pc:spChg>
        <pc:picChg chg="mod ord">
          <ac:chgData name="Rhian Davies (Canolfan Gwasanaethau Cymraeg)" userId="0ba2bcf1-5113-42de-8d05-ea1bf95c3fe2" providerId="ADAL" clId="{097FEAC0-C2A1-415B-BFAE-20D2C6AE841D}" dt="2025-07-08T10:09:27.156" v="1559" actId="13244"/>
          <ac:picMkLst>
            <pc:docMk/>
            <pc:sldMk cId="2535771294" sldId="257"/>
            <ac:picMk id="3" creationId="{EDAB4DAE-DE2A-5F6A-C6D3-AB63F02FF7FD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09:51.599" v="1562" actId="13244"/>
          <ac:picMkLst>
            <pc:docMk/>
            <pc:sldMk cId="2535771294" sldId="257"/>
            <ac:picMk id="9" creationId="{A5DF010D-AA3B-CEBB-D1B2-12A160643545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09:51.599" v="1562" actId="13244"/>
          <ac:picMkLst>
            <pc:docMk/>
            <pc:sldMk cId="2535771294" sldId="257"/>
            <ac:picMk id="10" creationId="{A045C627-79BE-2BB8-B3BC-B61AD43ECD44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0:04.741" v="1565" actId="13244"/>
          <ac:picMkLst>
            <pc:docMk/>
            <pc:sldMk cId="2535771294" sldId="257"/>
            <ac:picMk id="11" creationId="{70969908-3D31-70FD-C708-ECC7A86D6465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12:25.857" v="1588" actId="13244"/>
        <pc:sldMkLst>
          <pc:docMk/>
          <pc:sldMk cId="745505893" sldId="259"/>
        </pc:sldMkLst>
        <pc:spChg chg="ord">
          <ac:chgData name="Rhian Davies (Canolfan Gwasanaethau Cymraeg)" userId="0ba2bcf1-5113-42de-8d05-ea1bf95c3fe2" providerId="ADAL" clId="{097FEAC0-C2A1-415B-BFAE-20D2C6AE841D}" dt="2025-07-01T11:37:30.298" v="819"/>
          <ac:spMkLst>
            <pc:docMk/>
            <pc:sldMk cId="745505893" sldId="259"/>
            <ac:spMk id="4" creationId="{26E08B62-2D56-3FDD-B693-C42926A3F68A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7:34.983" v="824"/>
          <ac:spMkLst>
            <pc:docMk/>
            <pc:sldMk cId="745505893" sldId="259"/>
            <ac:spMk id="5" creationId="{91D58D82-B1F6-202A-DD8F-7B4EF1B688F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3:37.989" v="808"/>
          <ac:spMkLst>
            <pc:docMk/>
            <pc:sldMk cId="745505893" sldId="259"/>
            <ac:spMk id="6" creationId="{AA0B8809-E74E-5318-DD10-ED3725026B7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3:40.662" v="810"/>
          <ac:spMkLst>
            <pc:docMk/>
            <pc:sldMk cId="745505893" sldId="259"/>
            <ac:spMk id="7" creationId="{370B89F6-FC9A-1378-47C2-32B3ECF39599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2:25.857" v="1588" actId="13244"/>
          <ac:spMkLst>
            <pc:docMk/>
            <pc:sldMk cId="745505893" sldId="259"/>
            <ac:spMk id="12" creationId="{709BE3BA-954B-C8DD-E8E6-A6279492F75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2:14.786" v="1585" actId="962"/>
          <ac:spMkLst>
            <pc:docMk/>
            <pc:sldMk cId="745505893" sldId="259"/>
            <ac:spMk id="13" creationId="{55D8C389-2045-E14B-E268-AA13FF449368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12:21.516" v="1587" actId="13244"/>
          <ac:grpSpMkLst>
            <pc:docMk/>
            <pc:sldMk cId="745505893" sldId="259"/>
            <ac:grpSpMk id="2" creationId="{D44D56FB-A650-1157-DFEE-15787A4BBD46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2:17.692" v="1586" actId="13244"/>
          <ac:picMkLst>
            <pc:docMk/>
            <pc:sldMk cId="745505893" sldId="259"/>
            <ac:picMk id="3" creationId="{3DD1C992-1CD7-60D4-ABBF-DF9C91A1A0F2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37:15.065" v="814" actId="164"/>
          <ac:picMkLst>
            <pc:docMk/>
            <pc:sldMk cId="745505893" sldId="259"/>
            <ac:picMk id="8" creationId="{A031AF1F-43B0-23D2-4FB3-9ABD54C3392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37:15.065" v="814" actId="164"/>
          <ac:picMkLst>
            <pc:docMk/>
            <pc:sldMk cId="745505893" sldId="259"/>
            <ac:picMk id="14" creationId="{AF0C7385-20FD-A9D2-884E-7AEA30EA0890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37:15.065" v="814" actId="164"/>
          <ac:picMkLst>
            <pc:docMk/>
            <pc:sldMk cId="745505893" sldId="259"/>
            <ac:picMk id="15" creationId="{9AA6C50E-9BBA-D13E-FBA5-CA0BAB5A0001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37:15.065" v="814" actId="164"/>
          <ac:picMkLst>
            <pc:docMk/>
            <pc:sldMk cId="745505893" sldId="259"/>
            <ac:picMk id="16" creationId="{434FB29A-0C23-30E9-46B6-98DD0859514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37:15.065" v="814" actId="164"/>
          <ac:picMkLst>
            <pc:docMk/>
            <pc:sldMk cId="745505893" sldId="259"/>
            <ac:picMk id="17" creationId="{AB229D49-65BE-B1D7-EFB5-2DD80C723A87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10:00.706" v="131" actId="962"/>
          <ac:picMkLst>
            <pc:docMk/>
            <pc:sldMk cId="745505893" sldId="259"/>
            <ac:picMk id="18" creationId="{DEB73A39-0330-C687-748F-DA9756FFC94A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1T10:20:25.221" v="239" actId="962"/>
        <pc:sldMkLst>
          <pc:docMk/>
          <pc:sldMk cId="2563012231" sldId="260"/>
        </pc:sldMkLst>
        <pc:picChg chg="mod">
          <ac:chgData name="Rhian Davies (Canolfan Gwasanaethau Cymraeg)" userId="0ba2bcf1-5113-42de-8d05-ea1bf95c3fe2" providerId="ADAL" clId="{097FEAC0-C2A1-415B-BFAE-20D2C6AE841D}" dt="2025-07-01T10:20:13.140" v="237" actId="962"/>
          <ac:picMkLst>
            <pc:docMk/>
            <pc:sldMk cId="2563012231" sldId="260"/>
            <ac:picMk id="3" creationId="{B1B65A51-E1B4-6DEA-5E5D-34AFB691B2A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20:25.221" v="239" actId="962"/>
          <ac:picMkLst>
            <pc:docMk/>
            <pc:sldMk cId="2563012231" sldId="260"/>
            <ac:picMk id="4" creationId="{9AE9BF17-CB0B-BC70-5563-D20DC9346FFE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8T10:10:51.776" v="1574" actId="13244"/>
        <pc:sldMkLst>
          <pc:docMk/>
          <pc:sldMk cId="3745906215" sldId="261"/>
        </pc:sldMkLst>
        <pc:spChg chg="ord">
          <ac:chgData name="Rhian Davies (Canolfan Gwasanaethau Cymraeg)" userId="0ba2bcf1-5113-42de-8d05-ea1bf95c3fe2" providerId="ADAL" clId="{097FEAC0-C2A1-415B-BFAE-20D2C6AE841D}" dt="2025-07-01T11:10:46.369" v="626"/>
          <ac:spMkLst>
            <pc:docMk/>
            <pc:sldMk cId="3745906215" sldId="261"/>
            <ac:spMk id="4" creationId="{FED1DAB7-A2AF-02CD-132B-4E2AE70109B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1:57.719" v="632"/>
          <ac:spMkLst>
            <pc:docMk/>
            <pc:sldMk cId="3745906215" sldId="261"/>
            <ac:spMk id="5" creationId="{24336687-1F63-E5E5-D462-3099ADF5271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1:56.806" v="747"/>
          <ac:spMkLst>
            <pc:docMk/>
            <pc:sldMk cId="3745906215" sldId="261"/>
            <ac:spMk id="6" creationId="{91F60DF7-550C-D66E-E1F2-5B2C869D96C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1:59.039" v="749"/>
          <ac:spMkLst>
            <pc:docMk/>
            <pc:sldMk cId="3745906215" sldId="261"/>
            <ac:spMk id="7" creationId="{D232B244-4EF8-25EA-A9A1-5EC6509806F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0:51.776" v="1574" actId="13244"/>
          <ac:spMkLst>
            <pc:docMk/>
            <pc:sldMk cId="3745906215" sldId="261"/>
            <ac:spMk id="12" creationId="{9BD3F98E-1F3A-D27B-9E39-9A2466AD9D8C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0:27.308" v="1570" actId="962"/>
          <ac:spMkLst>
            <pc:docMk/>
            <pc:sldMk cId="3745906215" sldId="261"/>
            <ac:spMk id="13" creationId="{37FFC5C7-1FC6-7CF4-7AC3-CEA75C8B77C9}"/>
          </ac:spMkLst>
        </pc:spChg>
        <pc:picChg chg="mod ord">
          <ac:chgData name="Rhian Davies (Canolfan Gwasanaethau Cymraeg)" userId="0ba2bcf1-5113-42de-8d05-ea1bf95c3fe2" providerId="ADAL" clId="{097FEAC0-C2A1-415B-BFAE-20D2C6AE841D}" dt="2025-07-08T10:10:48.912" v="1573" actId="1076"/>
          <ac:picMkLst>
            <pc:docMk/>
            <pc:sldMk cId="3745906215" sldId="261"/>
            <ac:picMk id="3" creationId="{2ED7CD01-896B-9237-E2CD-F92D6EF2207D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0:42.042" v="1572" actId="13244"/>
          <ac:picMkLst>
            <pc:docMk/>
            <pc:sldMk cId="3745906215" sldId="261"/>
            <ac:picMk id="8" creationId="{544BFDB9-F655-83AF-E0BA-9FF05CD14B8D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0:42.042" v="1572" actId="13244"/>
          <ac:picMkLst>
            <pc:docMk/>
            <pc:sldMk cId="3745906215" sldId="261"/>
            <ac:picMk id="14" creationId="{741B76B2-C848-B31D-61A2-AB7FDEC2C126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0:42.042" v="1572" actId="13244"/>
          <ac:picMkLst>
            <pc:docMk/>
            <pc:sldMk cId="3745906215" sldId="261"/>
            <ac:picMk id="15" creationId="{65AE621A-CBD8-F2D1-DBEE-B43B3E1A7833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1T11:32:17.773" v="767"/>
          <ac:picMkLst>
            <pc:docMk/>
            <pc:sldMk cId="3745906215" sldId="261"/>
            <ac:picMk id="16" creationId="{309385E6-492C-FBD6-0136-133068DF4032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8T10:12:04.167" v="1581" actId="13244"/>
        <pc:sldMkLst>
          <pc:docMk/>
          <pc:sldMk cId="2411407092" sldId="262"/>
        </pc:sldMkLst>
        <pc:spChg chg="ord">
          <ac:chgData name="Rhian Davies (Canolfan Gwasanaethau Cymraeg)" userId="0ba2bcf1-5113-42de-8d05-ea1bf95c3fe2" providerId="ADAL" clId="{097FEAC0-C2A1-415B-BFAE-20D2C6AE841D}" dt="2025-07-01T11:12:25.206" v="635"/>
          <ac:spMkLst>
            <pc:docMk/>
            <pc:sldMk cId="2411407092" sldId="262"/>
            <ac:spMk id="4" creationId="{475C7705-B56A-369E-764C-0820E4F5E617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2:38.273" v="636"/>
          <ac:spMkLst>
            <pc:docMk/>
            <pc:sldMk cId="2411407092" sldId="262"/>
            <ac:spMk id="5" creationId="{4C360A30-1343-97FF-37AE-D974E0B03E1A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2:54.606" v="776"/>
          <ac:spMkLst>
            <pc:docMk/>
            <pc:sldMk cId="2411407092" sldId="262"/>
            <ac:spMk id="6" creationId="{745DAA0C-1FA7-2732-A40C-7F46A097D109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2:56.806" v="778"/>
          <ac:spMkLst>
            <pc:docMk/>
            <pc:sldMk cId="2411407092" sldId="262"/>
            <ac:spMk id="7" creationId="{D633BF7F-4823-1A99-27F4-F2E50C93DEE5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2:04.167" v="1581" actId="13244"/>
          <ac:spMkLst>
            <pc:docMk/>
            <pc:sldMk cId="2411407092" sldId="262"/>
            <ac:spMk id="12" creationId="{9D49F4E8-2F72-C2D5-BB19-60EAD6534D9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1:29.249" v="1578" actId="962"/>
          <ac:spMkLst>
            <pc:docMk/>
            <pc:sldMk cId="2411407092" sldId="262"/>
            <ac:spMk id="13" creationId="{AE116298-2BD0-E5B3-14FD-07D1E6CB669E}"/>
          </ac:spMkLst>
        </pc:spChg>
        <pc:picChg chg="mod ord">
          <ac:chgData name="Rhian Davies (Canolfan Gwasanaethau Cymraeg)" userId="0ba2bcf1-5113-42de-8d05-ea1bf95c3fe2" providerId="ADAL" clId="{097FEAC0-C2A1-415B-BFAE-20D2C6AE841D}" dt="2025-07-08T10:11:52.640" v="1579" actId="13244"/>
          <ac:picMkLst>
            <pc:docMk/>
            <pc:sldMk cId="2411407092" sldId="262"/>
            <ac:picMk id="3" creationId="{E6BF22CD-4AC6-2D16-BDC5-923A72255528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2:01.279" v="1580" actId="13244"/>
          <ac:picMkLst>
            <pc:docMk/>
            <pc:sldMk cId="2411407092" sldId="262"/>
            <ac:picMk id="9" creationId="{3E58C8A1-77EB-2CD3-FD5D-542DDA4FD79B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2:01.279" v="1580" actId="13244"/>
          <ac:picMkLst>
            <pc:docMk/>
            <pc:sldMk cId="2411407092" sldId="262"/>
            <ac:picMk id="10" creationId="{D4E451FA-2144-8E9A-25E6-69639CBB8F63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2:01.279" v="1580" actId="13244"/>
          <ac:picMkLst>
            <pc:docMk/>
            <pc:sldMk cId="2411407092" sldId="262"/>
            <ac:picMk id="11" creationId="{88CDECA4-84DC-D6D1-1E64-1DFD054F2C90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12:01.279" v="1580" actId="13244"/>
          <ac:picMkLst>
            <pc:docMk/>
            <pc:sldMk cId="2411407092" sldId="262"/>
            <ac:picMk id="17" creationId="{F2D80B81-8543-4B15-071A-ED19F645B207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1T11:33:17.273" v="800"/>
          <ac:picMkLst>
            <pc:docMk/>
            <pc:sldMk cId="2411407092" sldId="262"/>
            <ac:picMk id="18" creationId="{34CEFED4-8629-38CC-3BBD-BD6F5E5C2985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8T10:03:52.125" v="1558" actId="13244"/>
        <pc:sldMkLst>
          <pc:docMk/>
          <pc:sldMk cId="2341972091" sldId="263"/>
        </pc:sldMkLst>
        <pc:spChg chg="mod ord">
          <ac:chgData name="Rhian Davies (Canolfan Gwasanaethau Cymraeg)" userId="0ba2bcf1-5113-42de-8d05-ea1bf95c3fe2" providerId="ADAL" clId="{097FEAC0-C2A1-415B-BFAE-20D2C6AE841D}" dt="2025-07-08T09:27:21.776" v="1525" actId="962"/>
          <ac:spMkLst>
            <pc:docMk/>
            <pc:sldMk cId="2341972091" sldId="263"/>
            <ac:spMk id="4" creationId="{37D071AD-9709-633B-9735-1110D40D5D4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27:22.525" v="1527" actId="962"/>
          <ac:spMkLst>
            <pc:docMk/>
            <pc:sldMk cId="2341972091" sldId="263"/>
            <ac:spMk id="5" creationId="{04505484-4D5A-5018-4B64-D00B2AA8004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57:29.965" v="1552" actId="13244"/>
          <ac:spMkLst>
            <pc:docMk/>
            <pc:sldMk cId="2341972091" sldId="263"/>
            <ac:spMk id="6" creationId="{97E11DFD-6B31-2469-8F9D-B0D1E2FBA8C7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58:09.197" v="1557" actId="962"/>
          <ac:spMkLst>
            <pc:docMk/>
            <pc:sldMk cId="2341972091" sldId="263"/>
            <ac:spMk id="7" creationId="{6EEE9906-0D06-3170-C6AB-F260DEDA499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56:04.047" v="1546" actId="13244"/>
          <ac:spMkLst>
            <pc:docMk/>
            <pc:sldMk cId="2341972091" sldId="263"/>
            <ac:spMk id="12" creationId="{3270438A-3B11-98E6-76EF-13A451C9F7FD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09:56:27.215" v="1550" actId="13244"/>
          <ac:spMkLst>
            <pc:docMk/>
            <pc:sldMk cId="2341972091" sldId="263"/>
            <ac:spMk id="13" creationId="{5B6CF72C-1F3A-7249-5961-DFAF46222013}"/>
          </ac:spMkLst>
        </pc:spChg>
        <pc:picChg chg="mod ord">
          <ac:chgData name="Rhian Davies (Canolfan Gwasanaethau Cymraeg)" userId="0ba2bcf1-5113-42de-8d05-ea1bf95c3fe2" providerId="ADAL" clId="{097FEAC0-C2A1-415B-BFAE-20D2C6AE841D}" dt="2025-07-08T10:03:52.125" v="1558" actId="13244"/>
          <ac:picMkLst>
            <pc:docMk/>
            <pc:sldMk cId="2341972091" sldId="263"/>
            <ac:picMk id="3" creationId="{1758735C-C199-D096-4198-6205B90EB09A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09:57:31.858" v="1553" actId="13244"/>
          <ac:picMkLst>
            <pc:docMk/>
            <pc:sldMk cId="2341972091" sldId="263"/>
            <ac:picMk id="14" creationId="{644A5F56-7B52-5C07-5267-C122883AF4AC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09:57:40.018" v="1555" actId="13244"/>
          <ac:picMkLst>
            <pc:docMk/>
            <pc:sldMk cId="2341972091" sldId="263"/>
            <ac:picMk id="15" creationId="{424789E5-EDDF-6000-C30E-E492D0FEC8CA}"/>
          </ac:picMkLst>
        </pc:picChg>
      </pc:sldChg>
      <pc:sldChg chg="addSp delSp modSp mod modAnim">
        <pc:chgData name="Rhian Davies (Canolfan Gwasanaethau Cymraeg)" userId="0ba2bcf1-5113-42de-8d05-ea1bf95c3fe2" providerId="ADAL" clId="{097FEAC0-C2A1-415B-BFAE-20D2C6AE841D}" dt="2025-07-08T10:13:32.153" v="1595" actId="13244"/>
        <pc:sldMkLst>
          <pc:docMk/>
          <pc:sldMk cId="1732606372" sldId="264"/>
        </pc:sldMkLst>
        <pc:spChg chg="ord">
          <ac:chgData name="Rhian Davies (Canolfan Gwasanaethau Cymraeg)" userId="0ba2bcf1-5113-42de-8d05-ea1bf95c3fe2" providerId="ADAL" clId="{097FEAC0-C2A1-415B-BFAE-20D2C6AE841D}" dt="2025-07-01T11:14:02.281" v="643"/>
          <ac:spMkLst>
            <pc:docMk/>
            <pc:sldMk cId="1732606372" sldId="264"/>
            <ac:spMk id="4" creationId="{504DB9B8-416A-068E-048E-3DE8A916534D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4:05.113" v="644"/>
          <ac:spMkLst>
            <pc:docMk/>
            <pc:sldMk cId="1732606372" sldId="264"/>
            <ac:spMk id="5" creationId="{2F81FBF4-02F9-1F0B-436D-75D705BE798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9:42.709" v="838"/>
          <ac:spMkLst>
            <pc:docMk/>
            <pc:sldMk cId="1732606372" sldId="264"/>
            <ac:spMk id="6" creationId="{0F180453-F7D4-C599-4A21-62A6F838554A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39:44.542" v="840"/>
          <ac:spMkLst>
            <pc:docMk/>
            <pc:sldMk cId="1732606372" sldId="264"/>
            <ac:spMk id="7" creationId="{92EDFD02-04B1-B5B3-B543-1E3971A656C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3:32.153" v="1595" actId="13244"/>
          <ac:spMkLst>
            <pc:docMk/>
            <pc:sldMk cId="1732606372" sldId="264"/>
            <ac:spMk id="12" creationId="{3121C63F-3F9C-736D-571A-69AE6E80942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3:21.691" v="1590" actId="962"/>
          <ac:spMkLst>
            <pc:docMk/>
            <pc:sldMk cId="1732606372" sldId="264"/>
            <ac:spMk id="13" creationId="{4EA66327-1186-5754-4B95-51A7EC87B0A1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13:29.237" v="1594" actId="13244"/>
          <ac:grpSpMkLst>
            <pc:docMk/>
            <pc:sldMk cId="1732606372" sldId="264"/>
            <ac:grpSpMk id="2" creationId="{FB52E91C-C65E-4167-34C5-75CF3CDD8825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3:25.608" v="1593" actId="13244"/>
          <ac:picMkLst>
            <pc:docMk/>
            <pc:sldMk cId="1732606372" sldId="264"/>
            <ac:picMk id="3" creationId="{874AD7D8-B84F-7A25-060A-BE6E8CC7DE11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39.458" v="1107" actId="14100"/>
          <ac:picMkLst>
            <pc:docMk/>
            <pc:sldMk cId="1732606372" sldId="264"/>
            <ac:picMk id="9" creationId="{3C18547C-4AEC-CA0A-541A-936D87979A4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08.737" v="1099" actId="164"/>
          <ac:picMkLst>
            <pc:docMk/>
            <pc:sldMk cId="1732606372" sldId="264"/>
            <ac:picMk id="21" creationId="{8DED7CC2-AB6C-1A8B-09E5-0DB40F268315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08.737" v="1099" actId="164"/>
          <ac:picMkLst>
            <pc:docMk/>
            <pc:sldMk cId="1732606372" sldId="264"/>
            <ac:picMk id="22" creationId="{665C53A8-21AD-87FE-389B-9635B4B1414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08.737" v="1099" actId="164"/>
          <ac:picMkLst>
            <pc:docMk/>
            <pc:sldMk cId="1732606372" sldId="264"/>
            <ac:picMk id="23" creationId="{E538F099-784C-B761-5A9D-91E25D81E9D4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08.737" v="1099" actId="164"/>
          <ac:picMkLst>
            <pc:docMk/>
            <pc:sldMk cId="1732606372" sldId="264"/>
            <ac:picMk id="24" creationId="{24DD80BA-E008-1D4C-8133-1BEFF3681197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8:08.737" v="1099" actId="164"/>
          <ac:picMkLst>
            <pc:docMk/>
            <pc:sldMk cId="1732606372" sldId="264"/>
            <ac:picMk id="25" creationId="{8C7FD2A1-DDF9-8640-820C-54B921DE0F0F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3T10:18:17.023" v="1100" actId="962"/>
          <ac:picMkLst>
            <pc:docMk/>
            <pc:sldMk cId="1732606372" sldId="264"/>
            <ac:picMk id="26" creationId="{AC8099C0-103D-F202-F736-E9E5D51EE7D5}"/>
          </ac:picMkLst>
        </pc:picChg>
      </pc:sldChg>
      <pc:sldChg chg="addSp delSp modSp mod modAnim">
        <pc:chgData name="Rhian Davies (Canolfan Gwasanaethau Cymraeg)" userId="0ba2bcf1-5113-42de-8d05-ea1bf95c3fe2" providerId="ADAL" clId="{097FEAC0-C2A1-415B-BFAE-20D2C6AE841D}" dt="2025-07-08T10:13:57.788" v="1604" actId="13244"/>
        <pc:sldMkLst>
          <pc:docMk/>
          <pc:sldMk cId="2630676176" sldId="265"/>
        </pc:sldMkLst>
        <pc:spChg chg="ord">
          <ac:chgData name="Rhian Davies (Canolfan Gwasanaethau Cymraeg)" userId="0ba2bcf1-5113-42de-8d05-ea1bf95c3fe2" providerId="ADAL" clId="{097FEAC0-C2A1-415B-BFAE-20D2C6AE841D}" dt="2025-07-01T11:14:20.382" v="647"/>
          <ac:spMkLst>
            <pc:docMk/>
            <pc:sldMk cId="2630676176" sldId="265"/>
            <ac:spMk id="4" creationId="{0D770985-327C-5CFE-8FFF-B34F142C014E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4:22.506" v="648"/>
          <ac:spMkLst>
            <pc:docMk/>
            <pc:sldMk cId="2630676176" sldId="265"/>
            <ac:spMk id="5" creationId="{F9C9F453-2AB3-1500-6C46-9C1B511C5E8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0:29.923" v="860"/>
          <ac:spMkLst>
            <pc:docMk/>
            <pc:sldMk cId="2630676176" sldId="265"/>
            <ac:spMk id="6" creationId="{CE25FFDA-7898-6354-E1AF-D32935292AB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0:31.756" v="862"/>
          <ac:spMkLst>
            <pc:docMk/>
            <pc:sldMk cId="2630676176" sldId="265"/>
            <ac:spMk id="7" creationId="{C4360BE5-FB03-A4AD-EDE9-3179376C74AD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3:57.788" v="1604" actId="13244"/>
          <ac:spMkLst>
            <pc:docMk/>
            <pc:sldMk cId="2630676176" sldId="265"/>
            <ac:spMk id="12" creationId="{4EE68180-23BA-2E85-2DDE-A8E5CD59741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3:45.259" v="1599" actId="962"/>
          <ac:spMkLst>
            <pc:docMk/>
            <pc:sldMk cId="2630676176" sldId="265"/>
            <ac:spMk id="13" creationId="{BA8C17C4-0E13-C709-5B61-06565A74962A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13:54.997" v="1603" actId="13244"/>
          <ac:grpSpMkLst>
            <pc:docMk/>
            <pc:sldMk cId="2630676176" sldId="265"/>
            <ac:grpSpMk id="2" creationId="{BC84FD9D-57A0-5CD2-BD3F-5990E6920EE9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3:52.378" v="1602" actId="962"/>
          <ac:picMkLst>
            <pc:docMk/>
            <pc:sldMk cId="2630676176" sldId="265"/>
            <ac:picMk id="3" creationId="{7770D766-CEBA-9C6C-5F76-D1595DBE5AA9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9" creationId="{A414DA42-C23B-5C48-60E2-CAEDC8B8D772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10" creationId="{3946FD51-AA38-300D-4431-94F3DD4D1DF6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11" creationId="{4841C831-6568-EAE1-823A-85A73195DC72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19" creationId="{0F9F0520-95EA-5997-6491-F21102D449D4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20" creationId="{04105D5C-D414-D4E9-0F74-CB5E06FCFC2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21" creationId="{014C1667-647E-9DED-9A83-933FF978FE23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16.604" v="1111" actId="164"/>
          <ac:picMkLst>
            <pc:docMk/>
            <pc:sldMk cId="2630676176" sldId="265"/>
            <ac:picMk id="22" creationId="{43225C43-EB00-71BE-8C84-99C45955722F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3T10:22:22.056" v="1123" actId="962"/>
          <ac:picMkLst>
            <pc:docMk/>
            <pc:sldMk cId="2630676176" sldId="265"/>
            <ac:picMk id="23" creationId="{9BD0BE91-D6A4-5F49-7D84-1337AD663D08}"/>
          </ac:picMkLst>
        </pc:picChg>
      </pc:sldChg>
      <pc:sldChg chg="addSp delSp modSp mod modAnim">
        <pc:chgData name="Rhian Davies (Canolfan Gwasanaethau Cymraeg)" userId="0ba2bcf1-5113-42de-8d05-ea1bf95c3fe2" providerId="ADAL" clId="{097FEAC0-C2A1-415B-BFAE-20D2C6AE841D}" dt="2025-07-08T10:14:17.768" v="1611" actId="13244"/>
        <pc:sldMkLst>
          <pc:docMk/>
          <pc:sldMk cId="2697968305" sldId="266"/>
        </pc:sldMkLst>
        <pc:spChg chg="ord">
          <ac:chgData name="Rhian Davies (Canolfan Gwasanaethau Cymraeg)" userId="0ba2bcf1-5113-42de-8d05-ea1bf95c3fe2" providerId="ADAL" clId="{097FEAC0-C2A1-415B-BFAE-20D2C6AE841D}" dt="2025-07-01T11:14:36.223" v="651"/>
          <ac:spMkLst>
            <pc:docMk/>
            <pc:sldMk cId="2697968305" sldId="266"/>
            <ac:spMk id="4" creationId="{C5B6DBA5-56CF-A5E6-1013-D3491798645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4:37.872" v="652"/>
          <ac:spMkLst>
            <pc:docMk/>
            <pc:sldMk cId="2697968305" sldId="266"/>
            <ac:spMk id="5" creationId="{3D08AECA-B883-74D2-E2C0-83702492E300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2:20.751" v="882"/>
          <ac:spMkLst>
            <pc:docMk/>
            <pc:sldMk cId="2697968305" sldId="266"/>
            <ac:spMk id="6" creationId="{55A64DDA-F367-6C85-73CB-8CCAD14A933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2:22.885" v="884"/>
          <ac:spMkLst>
            <pc:docMk/>
            <pc:sldMk cId="2697968305" sldId="266"/>
            <ac:spMk id="7" creationId="{8751B6D1-B4F1-5ABA-E83B-31A5B6ED7DC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4:17.768" v="1611" actId="13244"/>
          <ac:spMkLst>
            <pc:docMk/>
            <pc:sldMk cId="2697968305" sldId="266"/>
            <ac:spMk id="12" creationId="{DF674B50-D74A-D24C-9F21-6E59DC0AA4F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4:06.837" v="1608" actId="962"/>
          <ac:spMkLst>
            <pc:docMk/>
            <pc:sldMk cId="2697968305" sldId="266"/>
            <ac:spMk id="13" creationId="{A525E62B-7FF6-A177-0BF1-2FE042C6C35C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14:15.548" v="1610" actId="13244"/>
          <ac:grpSpMkLst>
            <pc:docMk/>
            <pc:sldMk cId="2697968305" sldId="266"/>
            <ac:grpSpMk id="2" creationId="{040BA2A9-DC61-8663-A875-4F7F3636796D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4:08.642" v="1609" actId="13244"/>
          <ac:picMkLst>
            <pc:docMk/>
            <pc:sldMk cId="2697968305" sldId="266"/>
            <ac:picMk id="3" creationId="{252C6571-D3A6-018F-5459-3A14795034B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8" creationId="{E00E5E98-1043-0248-A7FF-9A43A4AF3C44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14" creationId="{C6A1E4FF-9C85-0FB8-0BA6-1FCC80AE5059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15" creationId="{E79B91D9-ABBE-8986-C243-1C9528F3DC68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16" creationId="{C2541AE8-2E3B-B459-780B-0F2C552CF216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17" creationId="{A63A2A97-BD8F-471B-EF58-A348DC68CBBC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18" creationId="{FF19BA67-0A5F-8222-2A21-08D7739067AB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24" creationId="{6048DA12-DE16-E28A-5B64-183F14F960A7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19:55.919" v="1113" actId="164"/>
          <ac:picMkLst>
            <pc:docMk/>
            <pc:sldMk cId="2697968305" sldId="266"/>
            <ac:picMk id="25" creationId="{59F30D04-CD5A-98F7-6B38-D578E038D8BF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1T11:42:49.402" v="896"/>
          <ac:picMkLst>
            <pc:docMk/>
            <pc:sldMk cId="2697968305" sldId="266"/>
            <ac:picMk id="26" creationId="{848AD9C6-BB0A-247D-2648-3390A58E3770}"/>
          </ac:picMkLst>
        </pc:picChg>
      </pc:sldChg>
      <pc:sldChg chg="addSp delSp modSp mod modAnim">
        <pc:chgData name="Rhian Davies (Canolfan Gwasanaethau Cymraeg)" userId="0ba2bcf1-5113-42de-8d05-ea1bf95c3fe2" providerId="ADAL" clId="{097FEAC0-C2A1-415B-BFAE-20D2C6AE841D}" dt="2025-07-08T10:15:12.570" v="1618" actId="13244"/>
        <pc:sldMkLst>
          <pc:docMk/>
          <pc:sldMk cId="2927368001" sldId="267"/>
        </pc:sldMkLst>
        <pc:spChg chg="ord">
          <ac:chgData name="Rhian Davies (Canolfan Gwasanaethau Cymraeg)" userId="0ba2bcf1-5113-42de-8d05-ea1bf95c3fe2" providerId="ADAL" clId="{097FEAC0-C2A1-415B-BFAE-20D2C6AE841D}" dt="2025-07-01T11:17:59.588" v="655"/>
          <ac:spMkLst>
            <pc:docMk/>
            <pc:sldMk cId="2927368001" sldId="267"/>
            <ac:spMk id="4" creationId="{6A37FCC9-6B23-361C-3274-884A7C58538E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18:01.099" v="656"/>
          <ac:spMkLst>
            <pc:docMk/>
            <pc:sldMk cId="2927368001" sldId="267"/>
            <ac:spMk id="5" creationId="{278CED83-8F1C-2AF5-E38E-37EA7FEA42D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3:14.036" v="904"/>
          <ac:spMkLst>
            <pc:docMk/>
            <pc:sldMk cId="2927368001" sldId="267"/>
            <ac:spMk id="6" creationId="{D38DA0CC-5981-4F8F-0C55-A7297F6E0F1E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3:17.663" v="906"/>
          <ac:spMkLst>
            <pc:docMk/>
            <pc:sldMk cId="2927368001" sldId="267"/>
            <ac:spMk id="7" creationId="{8986458D-908D-7353-577F-54801CDCAB9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5:12.570" v="1618" actId="13244"/>
          <ac:spMkLst>
            <pc:docMk/>
            <pc:sldMk cId="2927368001" sldId="267"/>
            <ac:spMk id="12" creationId="{CC652841-04D2-9172-28FD-B825159D051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14:43.367" v="1615" actId="962"/>
          <ac:spMkLst>
            <pc:docMk/>
            <pc:sldMk cId="2927368001" sldId="267"/>
            <ac:spMk id="13" creationId="{8B061222-6590-8DCC-F01B-56C911ACE72C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14:50.584" v="1617" actId="13244"/>
          <ac:grpSpMkLst>
            <pc:docMk/>
            <pc:sldMk cId="2927368001" sldId="267"/>
            <ac:grpSpMk id="2" creationId="{EDD6D2B5-09D9-F9AA-52FB-DA9F8DBF6212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4:46.686" v="1616" actId="13244"/>
          <ac:picMkLst>
            <pc:docMk/>
            <pc:sldMk cId="2927368001" sldId="267"/>
            <ac:picMk id="3" creationId="{0EEC3B05-7236-EA9A-B079-E30AE443BA04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22" creationId="{CA9EBD79-51E9-E8F0-B2A1-BAA0DFA9DEEA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1T11:43:55.341" v="917" actId="13244"/>
          <ac:picMkLst>
            <pc:docMk/>
            <pc:sldMk cId="2927368001" sldId="267"/>
            <ac:picMk id="27" creationId="{08D906B2-4845-6EFE-90FD-53355B0CF434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28" creationId="{2E647E61-76CC-C86C-366F-9BE937D695DD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29" creationId="{FFF8BC0B-A3CA-5395-5338-59BF376B7BC3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0" creationId="{0139CBC4-6080-3E6E-8BE0-95C404DA6888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1" creationId="{A1FB5314-7D8B-2B38-3BBB-3D343395CF4E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2" creationId="{8E9A062C-2A2E-0972-0875-72E8E1AFCBA9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3" creationId="{56F1249E-E6A2-B990-D51A-852B5C6DBDC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4" creationId="{EE4DBF6B-C91C-43FE-9B0C-AE95B4670E4D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0:24.815" v="1115" actId="164"/>
          <ac:picMkLst>
            <pc:docMk/>
            <pc:sldMk cId="2927368001" sldId="267"/>
            <ac:picMk id="35" creationId="{598F0F54-8A20-5B89-2D45-1ECC850AE92A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38:51.945" v="1625" actId="13244"/>
        <pc:sldMkLst>
          <pc:docMk/>
          <pc:sldMk cId="98333618" sldId="268"/>
        </pc:sldMkLst>
        <pc:spChg chg="ord">
          <ac:chgData name="Rhian Davies (Canolfan Gwasanaethau Cymraeg)" userId="0ba2bcf1-5113-42de-8d05-ea1bf95c3fe2" providerId="ADAL" clId="{097FEAC0-C2A1-415B-BFAE-20D2C6AE841D}" dt="2025-07-01T11:48:48.661" v="990"/>
          <ac:spMkLst>
            <pc:docMk/>
            <pc:sldMk cId="98333618" sldId="268"/>
            <ac:spMk id="4" creationId="{21FF21E5-79DA-7974-9506-270362F5176F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8:51.076" v="993"/>
          <ac:spMkLst>
            <pc:docMk/>
            <pc:sldMk cId="98333618" sldId="268"/>
            <ac:spMk id="5" creationId="{BBF45BF2-735E-9402-6A71-59741971D64C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7:54.255" v="959"/>
          <ac:spMkLst>
            <pc:docMk/>
            <pc:sldMk cId="98333618" sldId="268"/>
            <ac:spMk id="6" creationId="{23E52E98-E45B-B531-8799-C72BF665219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47:57.456" v="964"/>
          <ac:spMkLst>
            <pc:docMk/>
            <pc:sldMk cId="98333618" sldId="268"/>
            <ac:spMk id="7" creationId="{6F901578-9D98-26D1-FA38-7A6EA13E988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38:51.945" v="1625" actId="13244"/>
          <ac:spMkLst>
            <pc:docMk/>
            <pc:sldMk cId="98333618" sldId="268"/>
            <ac:spMk id="44" creationId="{132F82B1-1812-B9B7-83D5-3EA08EAC7008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15:20.666" v="1622" actId="962"/>
          <ac:spMkLst>
            <pc:docMk/>
            <pc:sldMk cId="98333618" sldId="268"/>
            <ac:spMk id="45" creationId="{BCE0F159-4D30-E888-5453-AD3BE4CD176B}"/>
          </ac:spMkLst>
        </pc:spChg>
        <pc:grpChg chg="add mod ord">
          <ac:chgData name="Rhian Davies (Canolfan Gwasanaethau Cymraeg)" userId="0ba2bcf1-5113-42de-8d05-ea1bf95c3fe2" providerId="ADAL" clId="{097FEAC0-C2A1-415B-BFAE-20D2C6AE841D}" dt="2025-07-08T10:38:48.270" v="1624" actId="13244"/>
          <ac:grpSpMkLst>
            <pc:docMk/>
            <pc:sldMk cId="98333618" sldId="268"/>
            <ac:grpSpMk id="2" creationId="{458738F5-460C-62F9-50BD-B20AD313B535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15:25.324" v="1623" actId="13244"/>
          <ac:picMkLst>
            <pc:docMk/>
            <pc:sldMk cId="98333618" sldId="268"/>
            <ac:picMk id="3" creationId="{7C19EE39-9476-F10F-1B38-DFDA190363D2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48:29.020" v="970" actId="164"/>
          <ac:picMkLst>
            <pc:docMk/>
            <pc:sldMk cId="98333618" sldId="268"/>
            <ac:picMk id="9" creationId="{D2D43F7C-06AE-50A9-C58C-EB34891ED120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48:29.020" v="970" actId="164"/>
          <ac:picMkLst>
            <pc:docMk/>
            <pc:sldMk cId="98333618" sldId="268"/>
            <ac:picMk id="10" creationId="{5B3F9B87-A4DF-6326-843B-DCDD3372E7D9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3T07:29:47.856" v="1029" actId="962"/>
          <ac:picMkLst>
            <pc:docMk/>
            <pc:sldMk cId="98333618" sldId="268"/>
            <ac:picMk id="11" creationId="{7E6EA053-928D-509E-86A6-33D7007D9A6E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0:39.484" v="1633" actId="962"/>
        <pc:sldMkLst>
          <pc:docMk/>
          <pc:sldMk cId="1966700969" sldId="269"/>
        </pc:sldMkLst>
        <pc:spChg chg="mod">
          <ac:chgData name="Rhian Davies (Canolfan Gwasanaethau Cymraeg)" userId="0ba2bcf1-5113-42de-8d05-ea1bf95c3fe2" providerId="ADAL" clId="{097FEAC0-C2A1-415B-BFAE-20D2C6AE841D}" dt="2025-07-01T11:08:21.299" v="608" actId="33553"/>
          <ac:spMkLst>
            <pc:docMk/>
            <pc:sldMk cId="1966700969" sldId="269"/>
            <ac:spMk id="5" creationId="{282120B5-211C-A657-CF81-DF2E8DE2078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1T11:53:39.327" v="1007"/>
          <ac:spMkLst>
            <pc:docMk/>
            <pc:sldMk cId="1966700969" sldId="269"/>
            <ac:spMk id="6" creationId="{33D46261-7ED7-CB4D-7BE3-A82A2B959F9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0:39.484" v="1633" actId="962"/>
          <ac:spMkLst>
            <pc:docMk/>
            <pc:sldMk cId="1966700969" sldId="269"/>
            <ac:spMk id="7" creationId="{46F24544-E352-0C1C-140E-4D27F5997107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0:32.421" v="1632" actId="13244"/>
          <ac:spMkLst>
            <pc:docMk/>
            <pc:sldMk cId="1966700969" sldId="269"/>
            <ac:spMk id="44" creationId="{02336998-D482-44DF-52C8-DFEC13C1C36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0:11.609" v="1629" actId="962"/>
          <ac:spMkLst>
            <pc:docMk/>
            <pc:sldMk cId="1966700969" sldId="269"/>
            <ac:spMk id="45" creationId="{60D514F9-C75A-1BC4-E858-603D8E10A99D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0:29.815" v="1631" actId="13244"/>
          <ac:grpSpMkLst>
            <pc:docMk/>
            <pc:sldMk cId="1966700969" sldId="269"/>
            <ac:grpSpMk id="2" creationId="{C59B5F5B-88ED-361E-6EF4-03C3D60F93C7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0:17.356" v="1630" actId="13244"/>
          <ac:picMkLst>
            <pc:docMk/>
            <pc:sldMk cId="1966700969" sldId="269"/>
            <ac:picMk id="8" creationId="{34E0E760-0FFE-DD78-5A4E-8CB22EC53E82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25:03.347" v="289" actId="962"/>
          <ac:picMkLst>
            <pc:docMk/>
            <pc:sldMk cId="1966700969" sldId="269"/>
            <ac:picMk id="15" creationId="{7C6D03C9-6F04-6E1E-6F3C-33BF8C6F6A9F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16" creationId="{F012A4C7-517E-E845-10BF-BA1D6200A00B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17" creationId="{E9CDE286-DE28-5930-5A9B-608007E5D7E0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19" creationId="{1E5DA818-2EB1-3F5B-7F73-1ADF006B1518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25:18.838" v="297" actId="962"/>
          <ac:picMkLst>
            <pc:docMk/>
            <pc:sldMk cId="1966700969" sldId="269"/>
            <ac:picMk id="20" creationId="{A38D223A-B759-8901-C387-427E5B78D14D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1" creationId="{17F1E12B-421E-31CC-FB70-D0527A0FECB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2" creationId="{525FB6F2-304A-2F0F-D839-D797A0416E7D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3" creationId="{9F3AC291-08AD-889A-D7AE-0E260B86DDC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4" creationId="{F00BFEB1-277C-A4C7-FC5A-4042EA685574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5" creationId="{478C33AE-64D4-5F1B-16F9-D53913DA8C5D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6" creationId="{5827F80F-754B-7EA3-7381-E81C8230DE91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55:20.482" v="1014" actId="164"/>
          <ac:picMkLst>
            <pc:docMk/>
            <pc:sldMk cId="1966700969" sldId="269"/>
            <ac:picMk id="27" creationId="{D73ED6F4-C536-ADEC-8266-5AE2220326EE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3T07:30:21.218" v="1031" actId="962"/>
          <ac:picMkLst>
            <pc:docMk/>
            <pc:sldMk cId="1966700969" sldId="269"/>
            <ac:picMk id="28" creationId="{5FBDFFDA-5A27-B7C5-5121-09799E245F71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2:03.155" v="1646" actId="13244"/>
        <pc:sldMkLst>
          <pc:docMk/>
          <pc:sldMk cId="2705708801" sldId="270"/>
        </pc:sldMkLst>
        <pc:spChg chg="ord">
          <ac:chgData name="Rhian Davies (Canolfan Gwasanaethau Cymraeg)" userId="0ba2bcf1-5113-42de-8d05-ea1bf95c3fe2" providerId="ADAL" clId="{097FEAC0-C2A1-415B-BFAE-20D2C6AE841D}" dt="2025-07-03T10:14:15.399" v="1074"/>
          <ac:spMkLst>
            <pc:docMk/>
            <pc:sldMk cId="2705708801" sldId="270"/>
            <ac:spMk id="4" creationId="{EDB1DF31-2581-C8BD-AF0B-A60957862FFA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13:47.237" v="1073"/>
          <ac:spMkLst>
            <pc:docMk/>
            <pc:sldMk cId="2705708801" sldId="270"/>
            <ac:spMk id="5" creationId="{7D97E88D-5635-CB84-AF2A-1F0AC7793CA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12:03.920" v="1034"/>
          <ac:spMkLst>
            <pc:docMk/>
            <pc:sldMk cId="2705708801" sldId="270"/>
            <ac:spMk id="6" creationId="{98322FC0-990A-C50C-C86C-78F66EE2EE68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12:06.851" v="1036"/>
          <ac:spMkLst>
            <pc:docMk/>
            <pc:sldMk cId="2705708801" sldId="270"/>
            <ac:spMk id="7" creationId="{F1820D4B-5018-7038-185B-4E798F002075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2:03.155" v="1646" actId="13244"/>
          <ac:spMkLst>
            <pc:docMk/>
            <pc:sldMk cId="2705708801" sldId="270"/>
            <ac:spMk id="44" creationId="{5364DD9F-A20C-A46E-A200-E171AE12CC21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1:49.804" v="1642" actId="13244"/>
          <ac:spMkLst>
            <pc:docMk/>
            <pc:sldMk cId="2705708801" sldId="270"/>
            <ac:spMk id="45" creationId="{4B9895F8-659C-0145-BA08-DB3B11207FB3}"/>
          </ac:spMkLst>
        </pc:spChg>
        <pc:grpChg chg="mod">
          <ac:chgData name="Rhian Davies (Canolfan Gwasanaethau Cymraeg)" userId="0ba2bcf1-5113-42de-8d05-ea1bf95c3fe2" providerId="ADAL" clId="{097FEAC0-C2A1-415B-BFAE-20D2C6AE841D}" dt="2025-07-08T10:41:13.716" v="1638" actId="164"/>
          <ac:grpSpMkLst>
            <pc:docMk/>
            <pc:sldMk cId="2705708801" sldId="270"/>
            <ac:grpSpMk id="2" creationId="{DB0BE843-7B37-B84D-71D5-FA8907C72C38}"/>
          </ac:grpSpMkLst>
        </pc:grpChg>
        <pc:grpChg chg="add mod ord">
          <ac:chgData name="Rhian Davies (Canolfan Gwasanaethau Cymraeg)" userId="0ba2bcf1-5113-42de-8d05-ea1bf95c3fe2" providerId="ADAL" clId="{097FEAC0-C2A1-415B-BFAE-20D2C6AE841D}" dt="2025-07-08T10:42:01.062" v="1645" actId="13244"/>
          <ac:grpSpMkLst>
            <pc:docMk/>
            <pc:sldMk cId="2705708801" sldId="270"/>
            <ac:grpSpMk id="3" creationId="{3D204918-7BFC-DD6E-F29C-055426215BC2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1:58.444" v="1644" actId="13244"/>
          <ac:picMkLst>
            <pc:docMk/>
            <pc:sldMk cId="2705708801" sldId="270"/>
            <ac:picMk id="68" creationId="{181EA3D0-6E75-E60E-0AE3-A812C737BAA7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28:05.238" v="321" actId="962"/>
          <ac:picMkLst>
            <pc:docMk/>
            <pc:sldMk cId="2705708801" sldId="270"/>
            <ac:picMk id="70" creationId="{F9D96536-181E-6DCF-EFA6-9807803A39E7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1" creationId="{F53D0B86-95CB-469C-0E07-8F9DD0BA8F92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2" creationId="{035FC642-71BE-306F-D9FB-70B2C56339A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3" creationId="{1E92D061-8144-F4FD-753C-787A1899B716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4" creationId="{E5FE02F5-4F06-5086-21C9-403D6EF8B8F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5" creationId="{CE6A1DAC-C76C-2C6A-6F74-7AF437E6F91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6" creationId="{5D105420-BAF2-4A53-6FAE-993A4D11D273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7" creationId="{880D65BD-9938-39D7-9D3A-D447164CBE17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8" creationId="{86F713B6-1F73-6954-CAF8-28CE1911F8A6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79" creationId="{CAB2BBD5-6401-20F6-F7CC-003A673413CD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14:37.537" v="1076" actId="164"/>
          <ac:picMkLst>
            <pc:docMk/>
            <pc:sldMk cId="2705708801" sldId="270"/>
            <ac:picMk id="80" creationId="{739887AB-6067-1E4B-D011-5290945FA2A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28:52.160" v="343" actId="962"/>
          <ac:picMkLst>
            <pc:docMk/>
            <pc:sldMk cId="2705708801" sldId="270"/>
            <ac:picMk id="81" creationId="{6D493DE9-756B-723A-F519-ACC4B7BECCA8}"/>
          </ac:picMkLst>
        </pc:picChg>
        <pc:picChg chg="mod">
          <ac:chgData name="Rhian Davies (Canolfan Gwasanaethau Cymraeg)" userId="0ba2bcf1-5113-42de-8d05-ea1bf95c3fe2" providerId="ADAL" clId="{097FEAC0-C2A1-415B-BFAE-20D2C6AE841D}" dt="2025-07-08T10:41:13.716" v="1638" actId="164"/>
          <ac:picMkLst>
            <pc:docMk/>
            <pc:sldMk cId="2705708801" sldId="270"/>
            <ac:picMk id="82" creationId="{5649E3AA-0997-F230-188F-0D7EDBD8C5C3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41:46.470" v="1641" actId="13244"/>
          <ac:picMkLst>
            <pc:docMk/>
            <pc:sldMk cId="2705708801" sldId="270"/>
            <ac:picMk id="83" creationId="{F55BED64-36B5-B2A7-42A0-411830307255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3:24.921" v="1654" actId="13244"/>
        <pc:sldMkLst>
          <pc:docMk/>
          <pc:sldMk cId="2454537181" sldId="271"/>
        </pc:sldMkLst>
        <pc:spChg chg="ord">
          <ac:chgData name="Rhian Davies (Canolfan Gwasanaethau Cymraeg)" userId="0ba2bcf1-5113-42de-8d05-ea1bf95c3fe2" providerId="ADAL" clId="{097FEAC0-C2A1-415B-BFAE-20D2C6AE841D}" dt="2025-07-03T10:26:25.053" v="1187" actId="13244"/>
          <ac:spMkLst>
            <pc:docMk/>
            <pc:sldMk cId="2454537181" sldId="271"/>
            <ac:spMk id="4" creationId="{0827A3CA-EBEF-0825-DB2F-B15D7335C991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3:24.921" v="1654" actId="13244"/>
          <ac:spMkLst>
            <pc:docMk/>
            <pc:sldMk cId="2454537181" sldId="271"/>
            <ac:spMk id="5" creationId="{0DE7B51F-7BC4-530C-0766-D80247AB9548}"/>
          </ac:spMkLst>
        </pc:spChg>
        <pc:spChg chg="mod">
          <ac:chgData name="Rhian Davies (Canolfan Gwasanaethau Cymraeg)" userId="0ba2bcf1-5113-42de-8d05-ea1bf95c3fe2" providerId="ADAL" clId="{097FEAC0-C2A1-415B-BFAE-20D2C6AE841D}" dt="2025-07-03T10:28:12.064" v="1195" actId="1076"/>
          <ac:spMkLst>
            <pc:docMk/>
            <pc:sldMk cId="2454537181" sldId="271"/>
            <ac:spMk id="6" creationId="{220FC442-81BD-C3FF-2083-9BED58A8A94C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33:14.152" v="351" actId="962"/>
          <ac:spMkLst>
            <pc:docMk/>
            <pc:sldMk cId="2454537181" sldId="271"/>
            <ac:spMk id="7" creationId="{74C45B65-FE5B-5F73-733D-2958ED9833FB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3:17.748" v="1653" actId="13244"/>
          <ac:spMkLst>
            <pc:docMk/>
            <pc:sldMk cId="2454537181" sldId="271"/>
            <ac:spMk id="44" creationId="{DE2029B2-B665-53D4-FDB4-D7421ECE2807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2:14.236" v="1650" actId="962"/>
          <ac:spMkLst>
            <pc:docMk/>
            <pc:sldMk cId="2454537181" sldId="271"/>
            <ac:spMk id="45" creationId="{080CA52C-1A88-3B93-7167-3F116FE15AE4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3:14.331" v="1652" actId="13244"/>
          <ac:grpSpMkLst>
            <pc:docMk/>
            <pc:sldMk cId="2454537181" sldId="271"/>
            <ac:grpSpMk id="2" creationId="{5729DDEA-F313-88B8-4FD0-8E32378C59D0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3:11.044" v="1651" actId="13244"/>
          <ac:picMkLst>
            <pc:docMk/>
            <pc:sldMk cId="2454537181" sldId="271"/>
            <ac:picMk id="3" creationId="{A0A6C76D-2742-8545-1333-F54D2849DCCC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9" creationId="{838EC7DB-C8D3-165C-5093-49878D73D8E4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34:00.017" v="357" actId="962"/>
          <ac:picMkLst>
            <pc:docMk/>
            <pc:sldMk cId="2454537181" sldId="271"/>
            <ac:picMk id="13" creationId="{951D2390-C64B-4B03-316B-7BB6B23725C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34:12.278" v="359" actId="962"/>
          <ac:picMkLst>
            <pc:docMk/>
            <pc:sldMk cId="2454537181" sldId="271"/>
            <ac:picMk id="14" creationId="{6E9AADDA-7EC4-D594-CC80-776D7A8D7800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15" creationId="{707EA418-3C03-5CED-5DFF-815E776F91B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16" creationId="{95766C78-F11E-EB88-F057-B76ED3D4CC52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17" creationId="{29B081E3-038D-1029-EF2B-64A280CEE31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18" creationId="{23279D84-C983-6987-9FFA-A68C74A6F1F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19" creationId="{C339F8E3-DC53-2703-EC87-F3D2744AEEAC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20" creationId="{24D2645F-7F77-774C-DEA9-145CEC78B590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21" creationId="{08302057-DD02-E78A-FFBD-2FD64A0986B9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22" creationId="{68EC24DB-EE32-774B-AB3D-1E6C81AECAFC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39:25.004" v="377" actId="962"/>
          <ac:picMkLst>
            <pc:docMk/>
            <pc:sldMk cId="2454537181" sldId="271"/>
            <ac:picMk id="23" creationId="{FFDAFFE2-D48C-5987-A7FE-3996D31B85C7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26:12.767" v="1185" actId="164"/>
          <ac:picMkLst>
            <pc:docMk/>
            <pc:sldMk cId="2454537181" sldId="271"/>
            <ac:picMk id="24" creationId="{3AA18C51-55B3-D617-5671-138866D54C10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39:37.219" v="381" actId="962"/>
          <ac:picMkLst>
            <pc:docMk/>
            <pc:sldMk cId="2454537181" sldId="271"/>
            <ac:picMk id="25" creationId="{DBE9BBBA-288E-4CC1-6E2C-A808011E837B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39:42.539" v="383" actId="962"/>
          <ac:picMkLst>
            <pc:docMk/>
            <pc:sldMk cId="2454537181" sldId="271"/>
            <ac:picMk id="26" creationId="{893E02FC-7391-FF12-6458-BBD9CB6C5D33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5:44.005" v="1662" actId="13244"/>
        <pc:sldMkLst>
          <pc:docMk/>
          <pc:sldMk cId="527668427" sldId="272"/>
        </pc:sldMkLst>
        <pc:spChg chg="ord">
          <ac:chgData name="Rhian Davies (Canolfan Gwasanaethau Cymraeg)" userId="0ba2bcf1-5113-42de-8d05-ea1bf95c3fe2" providerId="ADAL" clId="{097FEAC0-C2A1-415B-BFAE-20D2C6AE841D}" dt="2025-07-03T10:30:15.486" v="1218"/>
          <ac:spMkLst>
            <pc:docMk/>
            <pc:sldMk cId="527668427" sldId="272"/>
            <ac:spMk id="4" creationId="{60FA8D1A-DB98-B9CB-9C81-2BB2AD851396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30:22.041" v="1240"/>
          <ac:spMkLst>
            <pc:docMk/>
            <pc:sldMk cId="527668427" sldId="272"/>
            <ac:spMk id="5" creationId="{B5DBE297-9AD8-F5B9-D0C9-E63FFABEF941}"/>
          </ac:spMkLst>
        </pc:spChg>
        <pc:spChg chg="mod">
          <ac:chgData name="Rhian Davies (Canolfan Gwasanaethau Cymraeg)" userId="0ba2bcf1-5113-42de-8d05-ea1bf95c3fe2" providerId="ADAL" clId="{097FEAC0-C2A1-415B-BFAE-20D2C6AE841D}" dt="2025-07-03T10:34:40.634" v="1264" actId="1076"/>
          <ac:spMkLst>
            <pc:docMk/>
            <pc:sldMk cId="527668427" sldId="272"/>
            <ac:spMk id="6" creationId="{170F5CAB-2A1E-1F42-2226-A50627C19F1A}"/>
          </ac:spMkLst>
        </pc:spChg>
        <pc:spChg chg="mod">
          <ac:chgData name="Rhian Davies (Canolfan Gwasanaethau Cymraeg)" userId="0ba2bcf1-5113-42de-8d05-ea1bf95c3fe2" providerId="ADAL" clId="{097FEAC0-C2A1-415B-BFAE-20D2C6AE841D}" dt="2025-07-03T10:34:36.464" v="1258" actId="1076"/>
          <ac:spMkLst>
            <pc:docMk/>
            <pc:sldMk cId="527668427" sldId="272"/>
            <ac:spMk id="7" creationId="{F0FE3FFF-709B-2DFB-A616-421FD52D2305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4:16.414" v="1661" actId="13244"/>
          <ac:spMkLst>
            <pc:docMk/>
            <pc:sldMk cId="527668427" sldId="272"/>
            <ac:spMk id="44" creationId="{71463CCD-A827-A473-BDFD-A3F82C3C28E0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3:35.641" v="1658" actId="962"/>
          <ac:spMkLst>
            <pc:docMk/>
            <pc:sldMk cId="527668427" sldId="272"/>
            <ac:spMk id="45" creationId="{A90B10A8-9728-E5A2-1FC0-98D4A0148AF2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4:14.505" v="1660" actId="13244"/>
          <ac:grpSpMkLst>
            <pc:docMk/>
            <pc:sldMk cId="527668427" sldId="272"/>
            <ac:grpSpMk id="2" creationId="{53B5D90C-7E6A-8FA0-100B-1D97D1A51741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3:43.668" v="1659" actId="13244"/>
          <ac:picMkLst>
            <pc:docMk/>
            <pc:sldMk cId="527668427" sldId="272"/>
            <ac:picMk id="29" creationId="{981FC13C-A6AF-8C61-E50D-FC5A910BC9A6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3:26.033" v="391" actId="962"/>
          <ac:picMkLst>
            <pc:docMk/>
            <pc:sldMk cId="527668427" sldId="272"/>
            <ac:picMk id="57" creationId="{58D07C81-E65E-EA69-3310-4A156ADE8B92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77" creationId="{94CDAEC1-AE1B-D7DD-35F6-4A89A524CFD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3:31.058" v="395" actId="962"/>
          <ac:picMkLst>
            <pc:docMk/>
            <pc:sldMk cId="527668427" sldId="272"/>
            <ac:picMk id="78" creationId="{220BC88B-136F-E568-ADC3-4660A972ECAA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79" creationId="{67EFFCF3-7AF5-8DEF-F54C-CBB9C7B591EB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0" creationId="{E78BEA26-2D57-4A77-A458-DC4C67816753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1" creationId="{D39AB7ED-559F-43D3-54DF-471EFFFBCB0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2" creationId="{BE8C1B33-7BA8-B3C6-4B24-097D65FFCB7E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3:46.360" v="405" actId="962"/>
          <ac:picMkLst>
            <pc:docMk/>
            <pc:sldMk cId="527668427" sldId="272"/>
            <ac:picMk id="83" creationId="{7230E036-C8B4-F8A0-53BF-EFF2C61A65C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4" creationId="{69F07F3C-6873-10EA-3D04-055D5988122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5" creationId="{638AC74A-5E9D-9E16-6D8A-11A5BB82C53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6" creationId="{DAB3BFDA-7253-10E3-C65E-8F079D69282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87" creationId="{FEAA4DEE-5A0D-EC7E-A3E8-C63550604F5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4:04.147" v="415" actId="962"/>
          <ac:picMkLst>
            <pc:docMk/>
            <pc:sldMk cId="527668427" sldId="272"/>
            <ac:picMk id="88" creationId="{2990CD79-0D7C-6BBC-F923-23F9361689B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4:07.190" v="417" actId="962"/>
          <ac:picMkLst>
            <pc:docMk/>
            <pc:sldMk cId="527668427" sldId="272"/>
            <ac:picMk id="89" creationId="{08D9DEDE-C989-0627-CFA2-7FE27F51EBB8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0:50.908" v="1244" actId="164"/>
          <ac:picMkLst>
            <pc:docMk/>
            <pc:sldMk cId="527668427" sldId="272"/>
            <ac:picMk id="90" creationId="{D911D3DB-47A1-0B4B-4C72-5EA6C854F3FE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45:44.005" v="1662" actId="13244"/>
          <ac:picMkLst>
            <pc:docMk/>
            <pc:sldMk cId="527668427" sldId="272"/>
            <ac:picMk id="92" creationId="{20332732-A777-AB51-7B36-796965E56D1B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6:19.085" v="1670" actId="13244"/>
        <pc:sldMkLst>
          <pc:docMk/>
          <pc:sldMk cId="918971568" sldId="273"/>
        </pc:sldMkLst>
        <pc:spChg chg="ord">
          <ac:chgData name="Rhian Davies (Canolfan Gwasanaethau Cymraeg)" userId="0ba2bcf1-5113-42de-8d05-ea1bf95c3fe2" providerId="ADAL" clId="{097FEAC0-C2A1-415B-BFAE-20D2C6AE841D}" dt="2025-07-03T10:35:51.289" v="1292"/>
          <ac:spMkLst>
            <pc:docMk/>
            <pc:sldMk cId="918971568" sldId="273"/>
            <ac:spMk id="4" creationId="{A5590A17-4B1B-BE52-7D01-FFBF451C31CD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35:57.769" v="1315"/>
          <ac:spMkLst>
            <pc:docMk/>
            <pc:sldMk cId="918971568" sldId="273"/>
            <ac:spMk id="5" creationId="{322B07E4-04C0-6B2A-360C-CF4A01113432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44:23.062" v="423" actId="962"/>
          <ac:spMkLst>
            <pc:docMk/>
            <pc:sldMk cId="918971568" sldId="273"/>
            <ac:spMk id="6" creationId="{B6DCC03E-87A2-D0A6-DFFC-4F8C45431696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44:30.427" v="425" actId="962"/>
          <ac:spMkLst>
            <pc:docMk/>
            <pc:sldMk cId="918971568" sldId="273"/>
            <ac:spMk id="7" creationId="{A32F78FB-42E1-5970-7048-4BB136ECAAC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6:03.699" v="1669" actId="13244"/>
          <ac:spMkLst>
            <pc:docMk/>
            <pc:sldMk cId="918971568" sldId="273"/>
            <ac:spMk id="44" creationId="{1A77CD08-39F1-5135-C403-9D342E0B10B5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5:53.409" v="1666" actId="962"/>
          <ac:spMkLst>
            <pc:docMk/>
            <pc:sldMk cId="918971568" sldId="273"/>
            <ac:spMk id="45" creationId="{216D7CF0-DB82-4C30-EF97-780716AED254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6:01.896" v="1668" actId="13244"/>
          <ac:grpSpMkLst>
            <pc:docMk/>
            <pc:sldMk cId="918971568" sldId="273"/>
            <ac:grpSpMk id="2" creationId="{04284739-1DF2-F361-609F-B2B7F8CCAEF7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5:57.707" v="1667" actId="13244"/>
          <ac:picMkLst>
            <pc:docMk/>
            <pc:sldMk cId="918971568" sldId="273"/>
            <ac:picMk id="3" creationId="{4923B556-DB20-A502-B3AA-644E40D34B5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9" creationId="{17C29D74-D55E-99B6-D67E-E185029DA92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5:41.454" v="431" actId="962"/>
          <ac:picMkLst>
            <pc:docMk/>
            <pc:sldMk cId="918971568" sldId="273"/>
            <ac:picMk id="10" creationId="{483DA948-F6AF-2166-BE3F-595583839BF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11" creationId="{118A7B77-77C5-4436-7505-EE370E1333BC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5:48.853" v="435" actId="962"/>
          <ac:picMkLst>
            <pc:docMk/>
            <pc:sldMk cId="918971568" sldId="273"/>
            <ac:picMk id="12" creationId="{1AB2DE16-4645-3D45-D2B3-FC92DA0902B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13" creationId="{AF6AB680-3E21-2B43-9EA9-46C52090EB66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14" creationId="{1D78BE92-D363-47B1-B33E-CF68A1871D3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15" creationId="{EC122D07-BA71-D475-FF55-910F39EB033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6:02.287" v="443" actId="962"/>
          <ac:picMkLst>
            <pc:docMk/>
            <pc:sldMk cId="918971568" sldId="273"/>
            <ac:picMk id="16" creationId="{4FEF9CA0-4ED3-B454-57F8-06C4B43C6616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6:05.146" v="445" actId="962"/>
          <ac:picMkLst>
            <pc:docMk/>
            <pc:sldMk cId="918971568" sldId="273"/>
            <ac:picMk id="17" creationId="{19BEFE87-BA73-B67B-1F3E-001BBDC38C6B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6:08.517" v="447" actId="962"/>
          <ac:picMkLst>
            <pc:docMk/>
            <pc:sldMk cId="918971568" sldId="273"/>
            <ac:picMk id="18" creationId="{88EB14BD-9122-E4C6-CE1C-B3A53889CD0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19" creationId="{34917535-A556-37CF-3B2B-3C1977AC4723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20" creationId="{9F79F590-3955-AA18-9D66-493B34658A97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21" creationId="{FDE6E94C-D58E-D0AB-85A6-80392DF25C1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22" creationId="{FB67703A-8FC8-9ED8-1242-059DBCF4F1DA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36:22.726" v="1320" actId="164"/>
          <ac:picMkLst>
            <pc:docMk/>
            <pc:sldMk cId="918971568" sldId="273"/>
            <ac:picMk id="23" creationId="{8C524E92-5A60-829C-6944-47D72FCDED97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6:29.084" v="459" actId="962"/>
          <ac:picMkLst>
            <pc:docMk/>
            <pc:sldMk cId="918971568" sldId="273"/>
            <ac:picMk id="24" creationId="{D4929A13-04C9-3BA4-0297-1E3838EC08CC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46:19.085" v="1670" actId="13244"/>
          <ac:picMkLst>
            <pc:docMk/>
            <pc:sldMk cId="918971568" sldId="273"/>
            <ac:picMk id="25" creationId="{B6A96947-5C20-CFAC-B531-12E784910275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6:44.713" v="1678" actId="13244"/>
        <pc:sldMkLst>
          <pc:docMk/>
          <pc:sldMk cId="769886143" sldId="275"/>
        </pc:sldMkLst>
        <pc:spChg chg="ord">
          <ac:chgData name="Rhian Davies (Canolfan Gwasanaethau Cymraeg)" userId="0ba2bcf1-5113-42de-8d05-ea1bf95c3fe2" providerId="ADAL" clId="{097FEAC0-C2A1-415B-BFAE-20D2C6AE841D}" dt="2025-07-03T10:39:30.436" v="1371"/>
          <ac:spMkLst>
            <pc:docMk/>
            <pc:sldMk cId="769886143" sldId="275"/>
            <ac:spMk id="4" creationId="{2459656B-34C4-BDFD-6639-B9BFFA3487B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37:05.222" v="1370"/>
          <ac:spMkLst>
            <pc:docMk/>
            <pc:sldMk cId="769886143" sldId="275"/>
            <ac:spMk id="5" creationId="{64C3762C-BFE9-5651-7EE7-886EFFC323E4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47:24.690" v="463" actId="962"/>
          <ac:spMkLst>
            <pc:docMk/>
            <pc:sldMk cId="769886143" sldId="275"/>
            <ac:spMk id="6" creationId="{FFAD8C3F-C572-6B50-E345-299D8B104B78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47:32.999" v="465" actId="962"/>
          <ac:spMkLst>
            <pc:docMk/>
            <pc:sldMk cId="769886143" sldId="275"/>
            <ac:spMk id="7" creationId="{B9FE8DF0-F6CE-E325-A348-6D5DD75C5D9E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6:40.115" v="1677" actId="13244"/>
          <ac:spMkLst>
            <pc:docMk/>
            <pc:sldMk cId="769886143" sldId="275"/>
            <ac:spMk id="44" creationId="{3033DE49-DD23-D3F2-508A-59FE2C95EDAF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6:26.201" v="1674" actId="962"/>
          <ac:spMkLst>
            <pc:docMk/>
            <pc:sldMk cId="769886143" sldId="275"/>
            <ac:spMk id="45" creationId="{999934BE-C66D-E50C-AF4C-987E6B334F49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6:35.767" v="1676" actId="13244"/>
          <ac:grpSpMkLst>
            <pc:docMk/>
            <pc:sldMk cId="769886143" sldId="275"/>
            <ac:grpSpMk id="25" creationId="{DD81C037-B0DE-EC77-F5FF-11A1D6BF138A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6:31.225" v="1675" actId="13244"/>
          <ac:picMkLst>
            <pc:docMk/>
            <pc:sldMk cId="769886143" sldId="275"/>
            <ac:picMk id="2" creationId="{649D2C65-8D89-973C-7016-E382E772F69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3" creationId="{D0B45351-27DB-88D4-5A50-F064F76CE6CE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9:08.085" v="471" actId="962"/>
          <ac:picMkLst>
            <pc:docMk/>
            <pc:sldMk cId="769886143" sldId="275"/>
            <ac:picMk id="8" creationId="{550E5562-1539-107D-4D26-490CF42225F0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9" creationId="{C5E1B20D-F32D-6CF5-34F1-032DD30EBBD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9:31.238" v="477" actId="962"/>
          <ac:picMkLst>
            <pc:docMk/>
            <pc:sldMk cId="769886143" sldId="275"/>
            <ac:picMk id="10" creationId="{E75B4179-0EB7-2BC3-375A-C2FF102C70B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9:35.260" v="479" actId="962"/>
          <ac:picMkLst>
            <pc:docMk/>
            <pc:sldMk cId="769886143" sldId="275"/>
            <ac:picMk id="11" creationId="{58D9E824-4045-93F2-F57A-937CE6877906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12" creationId="{E072C843-2664-B429-73B7-FF4A619AC32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13" creationId="{613D3764-CA88-0531-D7C5-D53C4AE9D810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14" creationId="{8B3B39E3-9AF4-17B8-008D-3665EA418F9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49:55.162" v="487" actId="962"/>
          <ac:picMkLst>
            <pc:docMk/>
            <pc:sldMk cId="769886143" sldId="275"/>
            <ac:picMk id="15" creationId="{80F74D95-CC2E-425C-0A5B-7B14D4379C26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16" creationId="{8431C8B1-4A1D-C365-C78D-E9D8F146EDEE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0:02.878" v="491" actId="962"/>
          <ac:picMkLst>
            <pc:docMk/>
            <pc:sldMk cId="769886143" sldId="275"/>
            <ac:picMk id="17" creationId="{FF1A8D99-E612-1795-E21E-154B8A52C1E0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0:09.178" v="493" actId="962"/>
          <ac:picMkLst>
            <pc:docMk/>
            <pc:sldMk cId="769886143" sldId="275"/>
            <ac:picMk id="18" creationId="{FA9370F9-92F0-D62F-AAA8-FAE777CB25B1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0:11.969" v="495" actId="962"/>
          <ac:picMkLst>
            <pc:docMk/>
            <pc:sldMk cId="769886143" sldId="275"/>
            <ac:picMk id="19" creationId="{630146A1-3ABC-882B-AF76-BE47501B78DC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20" creationId="{1DACCE18-C19A-20DD-4A93-1AF154214318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21" creationId="{356DF1A9-8B91-D9E8-7960-9057152E882F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22" creationId="{AB434B86-C9C9-449F-32F0-77096BFFF85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0:40:04.203" v="1378" actId="164"/>
          <ac:picMkLst>
            <pc:docMk/>
            <pc:sldMk cId="769886143" sldId="275"/>
            <ac:picMk id="23" creationId="{C239A32C-15B1-B246-2C21-3DAE6C27E4CF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46:44.713" v="1678" actId="13244"/>
          <ac:picMkLst>
            <pc:docMk/>
            <pc:sldMk cId="769886143" sldId="275"/>
            <ac:picMk id="24" creationId="{15F37F71-4B20-FA27-ED0A-8E78C58A12BE}"/>
          </ac:picMkLst>
        </pc:picChg>
      </pc:sldChg>
      <pc:sldChg chg="addSp delSp modSp mod modAnim">
        <pc:chgData name="Rhian Davies (Canolfan Gwasanaethau Cymraeg)" userId="0ba2bcf1-5113-42de-8d05-ea1bf95c3fe2" providerId="ADAL" clId="{097FEAC0-C2A1-415B-BFAE-20D2C6AE841D}" dt="2025-07-03T10:24:56.137" v="1137" actId="962"/>
        <pc:sldMkLst>
          <pc:docMk/>
          <pc:sldMk cId="1965086114" sldId="276"/>
        </pc:sldMkLst>
        <pc:spChg chg="mod">
          <ac:chgData name="Rhian Davies (Canolfan Gwasanaethau Cymraeg)" userId="0ba2bcf1-5113-42de-8d05-ea1bf95c3fe2" providerId="ADAL" clId="{097FEAC0-C2A1-415B-BFAE-20D2C6AE841D}" dt="2025-07-01T11:08:19.295" v="606" actId="33553"/>
          <ac:spMkLst>
            <pc:docMk/>
            <pc:sldMk cId="1965086114" sldId="276"/>
            <ac:spMk id="5" creationId="{A7476B67-CA79-BA61-9113-54EC5CD8706E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24:14.768" v="1134"/>
          <ac:spMkLst>
            <pc:docMk/>
            <pc:sldMk cId="1965086114" sldId="276"/>
            <ac:spMk id="6" creationId="{3B847872-F87F-5274-BEE3-C7937EE690D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24:17.448" v="1135"/>
          <ac:spMkLst>
            <pc:docMk/>
            <pc:sldMk cId="1965086114" sldId="276"/>
            <ac:spMk id="7" creationId="{366DAFF6-93F8-02D7-EC2C-7599F57FCE07}"/>
          </ac:spMkLst>
        </pc:spChg>
        <pc:spChg chg="ord">
          <ac:chgData name="Rhian Davies (Canolfan Gwasanaethau Cymraeg)" userId="0ba2bcf1-5113-42de-8d05-ea1bf95c3fe2" providerId="ADAL" clId="{097FEAC0-C2A1-415B-BFAE-20D2C6AE841D}" dt="2025-07-01T11:44:51.561" v="927"/>
          <ac:spMkLst>
            <pc:docMk/>
            <pc:sldMk cId="1965086114" sldId="276"/>
            <ac:spMk id="44" creationId="{9FD5DCFB-A54D-A770-5E67-1C1AEA633963}"/>
          </ac:spMkLst>
        </pc:spChg>
        <pc:spChg chg="ord">
          <ac:chgData name="Rhian Davies (Canolfan Gwasanaethau Cymraeg)" userId="0ba2bcf1-5113-42de-8d05-ea1bf95c3fe2" providerId="ADAL" clId="{097FEAC0-C2A1-415B-BFAE-20D2C6AE841D}" dt="2025-07-01T11:44:54.351" v="931"/>
          <ac:spMkLst>
            <pc:docMk/>
            <pc:sldMk cId="1965086114" sldId="276"/>
            <ac:spMk id="45" creationId="{20707E06-469F-47B8-C165-8DAF82A9BF70}"/>
          </ac:spMkLst>
        </pc:spChg>
        <pc:grpChg chg="mod">
          <ac:chgData name="Rhian Davies (Canolfan Gwasanaethau Cymraeg)" userId="0ba2bcf1-5113-42de-8d05-ea1bf95c3fe2" providerId="ADAL" clId="{097FEAC0-C2A1-415B-BFAE-20D2C6AE841D}" dt="2025-07-03T10:24:56.137" v="1137" actId="962"/>
          <ac:grpSpMkLst>
            <pc:docMk/>
            <pc:sldMk cId="1965086114" sldId="276"/>
            <ac:grpSpMk id="2" creationId="{87470E7E-9F65-D0D7-AC63-57F8D1CF4BE5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1T11:44:59.348" v="935"/>
          <ac:picMkLst>
            <pc:docMk/>
            <pc:sldMk cId="1965086114" sldId="276"/>
            <ac:picMk id="62" creationId="{A7614296-EA16-BB0B-C3B8-1B946D22C3BA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64" creationId="{6BD8CF0C-C394-58BF-B020-7F56E08F37D1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75" creationId="{57DAA1E9-9C69-7A83-94F6-1318E3254C5B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76" creationId="{DAAC1849-25F3-1F82-4D18-EDE4566A47A9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77" creationId="{A99D203B-2CAA-1F12-C226-618CB50DEF5E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78" creationId="{91757233-4C18-7C63-BEBB-59D0EC5416EE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79" creationId="{F4B1CEE6-1C06-BCC8-0DB9-C735AF3D0911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80" creationId="{C26E3241-8A65-C0B6-7A8B-E5B87E1B7919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81" creationId="{53D7FED3-5DD6-810E-5B3E-64B39249E2B8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82" creationId="{3982A543-55C6-AC00-68C3-03B06094DDC7}"/>
          </ac:picMkLst>
        </pc:picChg>
        <pc:picChg chg="mod topLvl">
          <ac:chgData name="Rhian Davies (Canolfan Gwasanaethau Cymraeg)" userId="0ba2bcf1-5113-42de-8d05-ea1bf95c3fe2" providerId="ADAL" clId="{097FEAC0-C2A1-415B-BFAE-20D2C6AE841D}" dt="2025-07-03T10:21:15.598" v="1119" actId="164"/>
          <ac:picMkLst>
            <pc:docMk/>
            <pc:sldMk cId="1965086114" sldId="276"/>
            <ac:picMk id="83" creationId="{4FF435AF-8751-CE01-A6AB-24D21E8DA117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1T11:51:10.091" v="1001"/>
          <ac:picMkLst>
            <pc:docMk/>
            <pc:sldMk cId="1965086114" sldId="276"/>
            <ac:picMk id="84" creationId="{350A7F71-FD55-E71F-37E0-108783AB9F5A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7:08.781" v="1685" actId="13244"/>
        <pc:sldMkLst>
          <pc:docMk/>
          <pc:sldMk cId="4061401078" sldId="277"/>
        </pc:sldMkLst>
        <pc:spChg chg="ord">
          <ac:chgData name="Rhian Davies (Canolfan Gwasanaethau Cymraeg)" userId="0ba2bcf1-5113-42de-8d05-ea1bf95c3fe2" providerId="ADAL" clId="{097FEAC0-C2A1-415B-BFAE-20D2C6AE841D}" dt="2025-07-03T10:41:05.996" v="1407"/>
          <ac:spMkLst>
            <pc:docMk/>
            <pc:sldMk cId="4061401078" sldId="277"/>
            <ac:spMk id="4" creationId="{65C21F83-7B0B-F67A-DD1E-B85A2EE15E54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0:41:12.541" v="1432"/>
          <ac:spMkLst>
            <pc:docMk/>
            <pc:sldMk cId="4061401078" sldId="277"/>
            <ac:spMk id="5" creationId="{FDD88B16-2517-E61A-F378-412C57C38A9B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50:44.263" v="507" actId="962"/>
          <ac:spMkLst>
            <pc:docMk/>
            <pc:sldMk cId="4061401078" sldId="277"/>
            <ac:spMk id="6" creationId="{AC2E691D-46A4-6B9A-FCF1-0499EA938FBA}"/>
          </ac:spMkLst>
        </pc:spChg>
        <pc:spChg chg="mod">
          <ac:chgData name="Rhian Davies (Canolfan Gwasanaethau Cymraeg)" userId="0ba2bcf1-5113-42de-8d05-ea1bf95c3fe2" providerId="ADAL" clId="{097FEAC0-C2A1-415B-BFAE-20D2C6AE841D}" dt="2025-07-01T10:50:54.612" v="509" actId="962"/>
          <ac:spMkLst>
            <pc:docMk/>
            <pc:sldMk cId="4061401078" sldId="277"/>
            <ac:spMk id="7" creationId="{F0750469-8D59-5A8D-8543-4ABDB570D012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7:08.781" v="1685" actId="13244"/>
          <ac:spMkLst>
            <pc:docMk/>
            <pc:sldMk cId="4061401078" sldId="277"/>
            <ac:spMk id="44" creationId="{385793DB-1D14-D51A-3920-4AD9048CC34D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6:51.795" v="1682" actId="962"/>
          <ac:spMkLst>
            <pc:docMk/>
            <pc:sldMk cId="4061401078" sldId="277"/>
            <ac:spMk id="45" creationId="{D2397A7B-9F47-13CD-42D4-043B283F9311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7:03.338" v="1684" actId="13244"/>
          <ac:grpSpMkLst>
            <pc:docMk/>
            <pc:sldMk cId="4061401078" sldId="277"/>
            <ac:grpSpMk id="2" creationId="{5A55EF3C-983D-942C-F29D-8109D17DC93B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6:58.209" v="1683" actId="13244"/>
          <ac:picMkLst>
            <pc:docMk/>
            <pc:sldMk cId="4061401078" sldId="277"/>
            <ac:picMk id="31" creationId="{51EB2752-7B97-52D9-685C-175BF254CB86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2:31.547" v="513" actId="962"/>
          <ac:picMkLst>
            <pc:docMk/>
            <pc:sldMk cId="4061401078" sldId="277"/>
            <ac:picMk id="32" creationId="{F26BF59B-AC6E-8028-2907-B69160673DCB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33" creationId="{62EDB20E-3F92-9C3A-64B3-301278ADBFA8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34" creationId="{AB08C11E-1E67-2AA8-9F7F-798E99286F55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2:42.852" v="519" actId="962"/>
          <ac:picMkLst>
            <pc:docMk/>
            <pc:sldMk cId="4061401078" sldId="277"/>
            <ac:picMk id="35" creationId="{11FB4769-5C72-9E3B-EC14-44B28F4D734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2:46.236" v="521" actId="962"/>
          <ac:picMkLst>
            <pc:docMk/>
            <pc:sldMk cId="4061401078" sldId="277"/>
            <ac:picMk id="36" creationId="{19B2BB96-7A51-AF68-CF3E-E9DBD156E13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37" creationId="{0E9B97E9-5FFB-7AA6-A209-44A5102AC3A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0:52:54.737" v="525" actId="962"/>
          <ac:picMkLst>
            <pc:docMk/>
            <pc:sldMk cId="4061401078" sldId="277"/>
            <ac:picMk id="38" creationId="{C7DA59F2-DCFE-B62D-A178-13BC97D1517B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39" creationId="{0E256FE6-847D-EC64-880D-D25295810D73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40" creationId="{33F2D75B-F72B-8165-59EF-5CC0826DBB7D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41" creationId="{1D925B2D-3B4A-AF83-824D-3688366316AB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42" creationId="{61C09636-3953-D6FC-3830-9B5E9CC05244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0:17.698" v="535" actId="962"/>
          <ac:picMkLst>
            <pc:docMk/>
            <pc:sldMk cId="4061401078" sldId="277"/>
            <ac:picMk id="43" creationId="{A0DB333A-5168-2B62-7D8D-0B0DC6C3B786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0:20.535" v="537" actId="962"/>
          <ac:picMkLst>
            <pc:docMk/>
            <pc:sldMk cId="4061401078" sldId="277"/>
            <ac:picMk id="46" creationId="{BAE3E1FE-ADFF-DA58-9BF3-D2C05D28EDF8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0:23.539" v="539" actId="962"/>
          <ac:picMkLst>
            <pc:docMk/>
            <pc:sldMk cId="4061401078" sldId="277"/>
            <ac:picMk id="47" creationId="{AE5E74D0-8E81-FAFE-5582-17916ABABE28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48" creationId="{785B4046-09B6-3F48-B59F-AC41DFEFBFD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49" creationId="{DA5F8055-551F-C636-CC03-2AD0D55A0963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0:33.593" v="545" actId="962"/>
          <ac:picMkLst>
            <pc:docMk/>
            <pc:sldMk cId="4061401078" sldId="277"/>
            <ac:picMk id="50" creationId="{1A6B8355-85A8-CB8D-D215-2B5C7A381653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0:14.728" v="1437" actId="164"/>
          <ac:picMkLst>
            <pc:docMk/>
            <pc:sldMk cId="4061401078" sldId="277"/>
            <ac:picMk id="51" creationId="{EA11C2D7-5F75-8DFD-C598-AB8C05223426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0:39.151" v="549" actId="962"/>
          <ac:picMkLst>
            <pc:docMk/>
            <pc:sldMk cId="4061401078" sldId="277"/>
            <ac:picMk id="52" creationId="{ECCA8BCC-95B0-3BE3-649A-33ABA3F91054}"/>
          </ac:picMkLst>
        </pc:picChg>
      </pc:sldChg>
      <pc:sldChg chg="addSp modSp mod modAnim">
        <pc:chgData name="Rhian Davies (Canolfan Gwasanaethau Cymraeg)" userId="0ba2bcf1-5113-42de-8d05-ea1bf95c3fe2" providerId="ADAL" clId="{097FEAC0-C2A1-415B-BFAE-20D2C6AE841D}" dt="2025-07-08T10:47:58.885" v="1693" actId="13244"/>
        <pc:sldMkLst>
          <pc:docMk/>
          <pc:sldMk cId="663244480" sldId="278"/>
        </pc:sldMkLst>
        <pc:spChg chg="ord">
          <ac:chgData name="Rhian Davies (Canolfan Gwasanaethau Cymraeg)" userId="0ba2bcf1-5113-42de-8d05-ea1bf95c3fe2" providerId="ADAL" clId="{097FEAC0-C2A1-415B-BFAE-20D2C6AE841D}" dt="2025-07-03T11:11:23.848" v="1466"/>
          <ac:spMkLst>
            <pc:docMk/>
            <pc:sldMk cId="663244480" sldId="278"/>
            <ac:spMk id="4" creationId="{6905618D-5047-5D0E-C0D4-5943B1302297}"/>
          </ac:spMkLst>
        </pc:spChg>
        <pc:spChg chg="mod ord">
          <ac:chgData name="Rhian Davies (Canolfan Gwasanaethau Cymraeg)" userId="0ba2bcf1-5113-42de-8d05-ea1bf95c3fe2" providerId="ADAL" clId="{097FEAC0-C2A1-415B-BFAE-20D2C6AE841D}" dt="2025-07-03T11:11:31.798" v="1492"/>
          <ac:spMkLst>
            <pc:docMk/>
            <pc:sldMk cId="663244480" sldId="278"/>
            <ac:spMk id="5" creationId="{799E53CC-4139-6EB6-9AB0-7F643A03566D}"/>
          </ac:spMkLst>
        </pc:spChg>
        <pc:spChg chg="mod">
          <ac:chgData name="Rhian Davies (Canolfan Gwasanaethau Cymraeg)" userId="0ba2bcf1-5113-42de-8d05-ea1bf95c3fe2" providerId="ADAL" clId="{097FEAC0-C2A1-415B-BFAE-20D2C6AE841D}" dt="2025-07-01T11:00:51.580" v="551" actId="962"/>
          <ac:spMkLst>
            <pc:docMk/>
            <pc:sldMk cId="663244480" sldId="278"/>
            <ac:spMk id="6" creationId="{7B3F8032-04CD-3EAB-6127-E3494C7CB682}"/>
          </ac:spMkLst>
        </pc:spChg>
        <pc:spChg chg="mod">
          <ac:chgData name="Rhian Davies (Canolfan Gwasanaethau Cymraeg)" userId="0ba2bcf1-5113-42de-8d05-ea1bf95c3fe2" providerId="ADAL" clId="{097FEAC0-C2A1-415B-BFAE-20D2C6AE841D}" dt="2025-07-01T11:00:57.604" v="553" actId="962"/>
          <ac:spMkLst>
            <pc:docMk/>
            <pc:sldMk cId="663244480" sldId="278"/>
            <ac:spMk id="7" creationId="{B7C57E42-5FC0-B608-1F18-2B72CC00E283}"/>
          </ac:spMkLst>
        </pc:spChg>
        <pc:spChg chg="mod ord">
          <ac:chgData name="Rhian Davies (Canolfan Gwasanaethau Cymraeg)" userId="0ba2bcf1-5113-42de-8d05-ea1bf95c3fe2" providerId="ADAL" clId="{097FEAC0-C2A1-415B-BFAE-20D2C6AE841D}" dt="2025-07-08T10:47:54.949" v="1692" actId="13244"/>
          <ac:spMkLst>
            <pc:docMk/>
            <pc:sldMk cId="663244480" sldId="278"/>
            <ac:spMk id="44" creationId="{DFA319BE-268E-0712-4088-7DD3FF693B2C}"/>
          </ac:spMkLst>
        </pc:spChg>
        <pc:spChg chg="mod">
          <ac:chgData name="Rhian Davies (Canolfan Gwasanaethau Cymraeg)" userId="0ba2bcf1-5113-42de-8d05-ea1bf95c3fe2" providerId="ADAL" clId="{097FEAC0-C2A1-415B-BFAE-20D2C6AE841D}" dt="2025-07-08T10:47:44.588" v="1689" actId="962"/>
          <ac:spMkLst>
            <pc:docMk/>
            <pc:sldMk cId="663244480" sldId="278"/>
            <ac:spMk id="45" creationId="{1ECF8CB9-3566-23A7-E2D7-743D7BDED688}"/>
          </ac:spMkLst>
        </pc:spChg>
        <pc:grpChg chg="mod ord">
          <ac:chgData name="Rhian Davies (Canolfan Gwasanaethau Cymraeg)" userId="0ba2bcf1-5113-42de-8d05-ea1bf95c3fe2" providerId="ADAL" clId="{097FEAC0-C2A1-415B-BFAE-20D2C6AE841D}" dt="2025-07-08T10:47:52.105" v="1691" actId="13244"/>
          <ac:grpSpMkLst>
            <pc:docMk/>
            <pc:sldMk cId="663244480" sldId="278"/>
            <ac:grpSpMk id="2" creationId="{EA28DBA6-B92F-65D4-DD9B-110485709F4C}"/>
          </ac:grpSpMkLst>
        </pc:grpChg>
        <pc:picChg chg="mod ord">
          <ac:chgData name="Rhian Davies (Canolfan Gwasanaethau Cymraeg)" userId="0ba2bcf1-5113-42de-8d05-ea1bf95c3fe2" providerId="ADAL" clId="{097FEAC0-C2A1-415B-BFAE-20D2C6AE841D}" dt="2025-07-08T10:47:47.754" v="1690" actId="13244"/>
          <ac:picMkLst>
            <pc:docMk/>
            <pc:sldMk cId="663244480" sldId="278"/>
            <ac:picMk id="34" creationId="{68013A24-946C-A064-8504-308AB3212E6E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35" creationId="{26CAA0D9-1696-BC58-5680-13B5FCB2449B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36" creationId="{6648490A-F99A-A2D8-DA15-33BBA20B623C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37" creationId="{A52CD195-8740-C7D4-C4C0-239D1CB32D97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38" creationId="{A652C3DA-EDBE-85FA-3142-CA17685BAF2F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39" creationId="{E6CD072E-CDC6-4380-81EA-E136B31768DE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6:52.389" v="567" actId="962"/>
          <ac:picMkLst>
            <pc:docMk/>
            <pc:sldMk cId="663244480" sldId="278"/>
            <ac:picMk id="40" creationId="{AEF07A68-1B1F-234F-3B26-8FD215FF6FE4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6:55.236" v="569" actId="962"/>
          <ac:picMkLst>
            <pc:docMk/>
            <pc:sldMk cId="663244480" sldId="278"/>
            <ac:picMk id="41" creationId="{E14B2CF8-DA50-710D-25F2-780DE3E88761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42" creationId="{D71D2AFF-DEF7-DFD9-914A-5CC2BBEF67E7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01.946" v="573" actId="962"/>
          <ac:picMkLst>
            <pc:docMk/>
            <pc:sldMk cId="663244480" sldId="278"/>
            <ac:picMk id="43" creationId="{41DECE59-AF3B-0634-ACDA-9EAFF3F12C3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46" creationId="{0782D16F-2B13-145B-2748-5BCF1FF439E4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47" creationId="{7E2DF3B0-D142-D5E9-F9D4-C6874450E28D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11.234" v="579" actId="962"/>
          <ac:picMkLst>
            <pc:docMk/>
            <pc:sldMk cId="663244480" sldId="278"/>
            <ac:picMk id="48" creationId="{E8E78B43-7EDB-731B-2F86-E3A3B40C5F67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13.819" v="581" actId="962"/>
          <ac:picMkLst>
            <pc:docMk/>
            <pc:sldMk cId="663244480" sldId="278"/>
            <ac:picMk id="49" creationId="{5E4C1E5F-EB7E-CB7E-74D1-0D5070BBF988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16.787" v="583" actId="962"/>
          <ac:picMkLst>
            <pc:docMk/>
            <pc:sldMk cId="663244480" sldId="278"/>
            <ac:picMk id="50" creationId="{7A5628EC-38C9-F077-449A-3A984BD355B9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51" creationId="{175F1FBA-B6F3-A4FB-9C6A-F33225745B6D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24.339" v="587" actId="962"/>
          <ac:picMkLst>
            <pc:docMk/>
            <pc:sldMk cId="663244480" sldId="278"/>
            <ac:picMk id="52" creationId="{8F18D1DB-E5B4-EC5B-5F02-67302B1B5924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26.955" v="589" actId="962"/>
          <ac:picMkLst>
            <pc:docMk/>
            <pc:sldMk cId="663244480" sldId="278"/>
            <ac:picMk id="53" creationId="{13272E2C-7E63-BC3B-8BF4-4A5A0C21E26A}"/>
          </ac:picMkLst>
        </pc:picChg>
        <pc:picChg chg="mod">
          <ac:chgData name="Rhian Davies (Canolfan Gwasanaethau Cymraeg)" userId="0ba2bcf1-5113-42de-8d05-ea1bf95c3fe2" providerId="ADAL" clId="{097FEAC0-C2A1-415B-BFAE-20D2C6AE841D}" dt="2025-07-01T11:07:30.178" v="591" actId="962"/>
          <ac:picMkLst>
            <pc:docMk/>
            <pc:sldMk cId="663244480" sldId="278"/>
            <ac:picMk id="54" creationId="{3A725F89-AA2C-B14C-1F47-3280CA874435}"/>
          </ac:picMkLst>
        </pc:picChg>
        <pc:picChg chg="mod">
          <ac:chgData name="Rhian Davies (Canolfan Gwasanaethau Cymraeg)" userId="0ba2bcf1-5113-42de-8d05-ea1bf95c3fe2" providerId="ADAL" clId="{097FEAC0-C2A1-415B-BFAE-20D2C6AE841D}" dt="2025-07-03T11:12:31.197" v="1497" actId="164"/>
          <ac:picMkLst>
            <pc:docMk/>
            <pc:sldMk cId="663244480" sldId="278"/>
            <ac:picMk id="55" creationId="{30E73E71-F039-E17E-25FB-2F782F04567B}"/>
          </ac:picMkLst>
        </pc:picChg>
        <pc:picChg chg="mod ord">
          <ac:chgData name="Rhian Davies (Canolfan Gwasanaethau Cymraeg)" userId="0ba2bcf1-5113-42de-8d05-ea1bf95c3fe2" providerId="ADAL" clId="{097FEAC0-C2A1-415B-BFAE-20D2C6AE841D}" dt="2025-07-08T10:47:58.885" v="1693" actId="13244"/>
          <ac:picMkLst>
            <pc:docMk/>
            <pc:sldMk cId="663244480" sldId="278"/>
            <ac:picMk id="56" creationId="{B7A14034-7CE7-8422-E881-DC522F86362E}"/>
          </ac:picMkLst>
        </pc:picChg>
      </pc:sldChg>
      <pc:sldChg chg="modSp mod">
        <pc:chgData name="Rhian Davies (Canolfan Gwasanaethau Cymraeg)" userId="0ba2bcf1-5113-42de-8d05-ea1bf95c3fe2" providerId="ADAL" clId="{097FEAC0-C2A1-415B-BFAE-20D2C6AE841D}" dt="2025-07-01T11:07:58.688" v="596" actId="33553"/>
        <pc:sldMkLst>
          <pc:docMk/>
          <pc:sldMk cId="3781513945" sldId="279"/>
        </pc:sldMkLst>
        <pc:spChg chg="mod">
          <ac:chgData name="Rhian Davies (Canolfan Gwasanaethau Cymraeg)" userId="0ba2bcf1-5113-42de-8d05-ea1bf95c3fe2" providerId="ADAL" clId="{097FEAC0-C2A1-415B-BFAE-20D2C6AE841D}" dt="2025-07-01T11:07:58.688" v="596" actId="33553"/>
          <ac:spMkLst>
            <pc:docMk/>
            <pc:sldMk cId="3781513945" sldId="279"/>
            <ac:spMk id="3" creationId="{6BF0101E-BA8D-0A39-943E-33CBA7561406}"/>
          </ac:spMkLst>
        </pc:spChg>
        <pc:picChg chg="mod">
          <ac:chgData name="Rhian Davies (Canolfan Gwasanaethau Cymraeg)" userId="0ba2bcf1-5113-42de-8d05-ea1bf95c3fe2" providerId="ADAL" clId="{097FEAC0-C2A1-415B-BFAE-20D2C6AE841D}" dt="2025-07-01T10:03:12.499" v="5" actId="962"/>
          <ac:picMkLst>
            <pc:docMk/>
            <pc:sldMk cId="3781513945" sldId="279"/>
            <ac:picMk id="2" creationId="{66D8A5CA-EC9C-0BC2-490D-026AC212D0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5A14-AC14-FE47-BC60-781EE48A2A3E}" type="datetimeFigureOut">
              <a:rPr lang="cy-GB" smtClean="0"/>
              <a:t>22/07/25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D69A-49FB-3B42-9A2B-6A450507C35A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0319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5F0A-0B3F-AF69-9E3B-76DBC7322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DBCD75-9F77-5B9D-C089-4EFEC2C67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88BAE-1233-5CC2-0598-F4CD97E97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BEBA-07EF-DAFA-BF6E-2798B72C1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13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1463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18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235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83B93-DBC2-6AEF-D071-BB702B43B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2DE38-FE21-A755-F001-CD5CE72AA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3A9E6-22D2-CCDD-4543-C33AE4D48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8FEF-CD7F-41A1-5591-422FAC598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19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25564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46D07-FF4D-50EE-A413-A786FF54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9E7B8-5198-B0A1-8CB2-FD82E45E8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97C18-56D1-EC1E-C87B-BABCDA93F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E47FC-2F65-D5F2-2665-509E32187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20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0263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F64CE-B1C3-AAE7-D291-F68EA5EE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516FD-5DF1-6FFB-BFC6-DE72E1F1A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E0E5F-BE52-78FD-4EBA-0CAB3F4A4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638C4-D9FA-3F49-665E-99A0AB579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21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61989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1578B-14BA-420A-7408-B16E33340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9ACE6-8ECB-3FD7-D546-8CE996130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3EFB3-7437-A238-E832-9DE64F5AB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662D6-4E7E-B531-FC90-1AA1F7302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D69A-49FB-3B42-9A2B-6A450507C35A}" type="slidenum">
              <a:rPr lang="cy-GB" smtClean="0"/>
              <a:t>22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2671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04A1-48BA-1567-9383-5C544E5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CF10-BC76-8B17-56AB-2E583778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851A-BCC8-06D4-0A0C-7665A98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3172C-FB81-AF40-94E1-AEE1E70EADAA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54A4-B670-574B-A469-80E8CA55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747" y="5498123"/>
            <a:ext cx="11840580" cy="1223353"/>
          </a:xfrm>
        </p:spPr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483-1536-52FB-A5A2-F6789F95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317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9EE4-38F5-7D83-FFCD-6F0D18C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A676-D233-9F38-A8D9-3D07D55C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ED2B-59C8-0E54-AF96-1628CE23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FFC5C-1248-BE4A-AAA8-94EC524E3645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037E-E9D0-1501-92B9-FCDCABA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966D-F824-8F5E-CA1E-6C37282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9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A756-E738-F4B3-3A38-989C54FC3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60AAC-7F34-0B7C-FCCE-3D9A100B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B53F-199B-87BA-9D0E-7AFDF3AF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FAFE3-B2BF-9740-B811-C5363E117F9A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5CA-6E30-FEFA-12CA-41B5B78D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1E1-D9D8-46E2-5563-0B4FE4F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8974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9EE5-484B-EDED-CAE2-9464255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7B6F-BBDD-50C0-58AB-5E253FD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12F4-E35E-AC39-75B0-5B1D7E9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9831A-85A1-7D4E-9E60-C444B93B3254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E759-A8FF-1D03-9FE8-069898FD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D6E8-78DD-54CC-F4E3-4E0A04F4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5707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7512-3ECB-3C6B-203F-F98F87A7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F5D-126B-680F-9876-CDDA3A97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A6EF-F214-6124-9934-DF596B94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D3B90-120A-DF41-AB82-50B1898F9F19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54C3-CC7D-B2A1-C9FC-EEBFAD4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2D43-EF60-5808-E671-BFAEF8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5988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F74B-2568-1C04-C795-D752F701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D6B5-3B8C-8896-C449-CBD42891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5DCA-6975-7D53-62DF-6A5EF239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96EA-1B57-87DC-A77D-BFB1F7D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28E3F-CC9B-1446-90A5-9C5BDA43F21B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E950-078B-BB6F-24ED-9943E0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9A322-40EF-6479-F59B-B6DE08C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940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CE21-6E22-FD19-DFE9-61656AB1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ECD9-31A5-43AE-B4BB-06E5FC6B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1942-7DE1-0AB3-2CBE-4E512A38A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FAFD-52A7-BD22-140D-B274C752F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080F1-9406-EBBB-9E00-81D8B32A0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42E61-BD27-E3CB-111C-DA53A67C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FC3CB8-482C-3F4A-A89F-1A98F5C093BE}" type="datetime1">
              <a:rPr lang="en-GB" smtClean="0"/>
              <a:t>22/07/2025</a:t>
            </a:fld>
            <a:endParaRPr lang="cy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507F2-2CF1-6028-CA0B-7F535D3D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1E7D0-DF3D-B434-684F-44482AB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710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3EC6-F122-4447-076D-30464AE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99F96-B41E-E92D-AD0B-0EED222E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4C39F-265E-7840-B550-F9C6701AAAEE}" type="datetime1">
              <a:rPr lang="en-GB" smtClean="0"/>
              <a:t>22/07/2025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94876-F6F4-68E0-194F-F89545BB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D9A-CBC1-6009-33C7-FA42944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4895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6D042-F8D8-4CEF-C300-4B448B7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9905E-394F-994D-BAE8-27E14DFA996F}" type="datetime1">
              <a:rPr lang="en-GB" smtClean="0"/>
              <a:t>22/07/2025</a:t>
            </a:fld>
            <a:endParaRPr lang="cy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4C9E6-34EA-5567-9341-F6B8DAC6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38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BF60-53CA-39A7-7720-4F4A83C1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F9E9-6BFB-8FD5-F355-346EA03D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6A6D2-A349-D016-1072-9471D26A6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06FD4-9108-B558-A86E-E07B6912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3157D-0A4D-9849-918E-EAD6F370C28D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90CF-F1A4-CB79-FAD0-635749B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C98D5-06E8-7108-113B-5B983DA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370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FF2-8277-DEA5-34E1-9A480467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55017-A290-0CE3-D4EE-0183C2FB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870B-B34A-C423-07C1-0FBD8D17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2CB6-AAAA-A297-80D2-6F85E2B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637D-7744-4940-94EA-93855082ED49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ABE2-D2FF-C6C7-C90F-440DF895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8680A-A4E4-9312-9CD7-30CAC21C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1259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F86A-8510-E7E0-1B05-D6E2A657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747" y="5878938"/>
            <a:ext cx="11840580" cy="842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y-GB"/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E349A56B-1E86-DC07-71C6-49B1E9C018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5673" y="5778149"/>
            <a:ext cx="2129421" cy="943327"/>
          </a:xfrm>
          <a:prstGeom prst="rect">
            <a:avLst/>
          </a:prstGeom>
        </p:spPr>
      </p:pic>
      <p:pic>
        <p:nvPicPr>
          <p:cNvPr id="15" name="Picture 14" descr="A black bird with a white background&#10;&#10;Description automatically generated">
            <a:extLst>
              <a:ext uri="{FF2B5EF4-FFF2-40B4-BE49-F238E27FC236}">
                <a16:creationId xmlns:a16="http://schemas.microsoft.com/office/drawing/2014/main" id="{F98465F0-AC40-A40E-7276-E39E30FCC8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70917" y="5878938"/>
            <a:ext cx="1585410" cy="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455-D99B-0186-B221-1109F7C31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134890"/>
            <a:ext cx="9144000" cy="2387600"/>
          </a:xfrm>
        </p:spPr>
        <p:txBody>
          <a:bodyPr/>
          <a:lstStyle/>
          <a:p>
            <a:r>
              <a:rPr lang="cy-GB" sz="7200"/>
              <a:t>Adio 1 (1-10)</a:t>
            </a:r>
          </a:p>
        </p:txBody>
      </p:sp>
      <p:pic>
        <p:nvPicPr>
          <p:cNvPr id="3" name="Picture 2" descr="Teitl Cymeriadau Difyr mewn glas ar gefndir gwyn">
            <a:extLst>
              <a:ext uri="{FF2B5EF4-FFF2-40B4-BE49-F238E27FC236}">
                <a16:creationId xmlns:a16="http://schemas.microsoft.com/office/drawing/2014/main" id="{027FD2F1-575E-2BB7-C363-D6BC59C0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71" y="984578"/>
            <a:ext cx="7301386" cy="1046532"/>
          </a:xfrm>
          <a:prstGeom prst="rect">
            <a:avLst/>
          </a:prstGeom>
        </p:spPr>
      </p:pic>
      <p:pic>
        <p:nvPicPr>
          <p:cNvPr id="5" name="Picture 4" descr="Llun o gymeriadau sy'n rhan o Gymeriadau Difyr">
            <a:extLst>
              <a:ext uri="{FF2B5EF4-FFF2-40B4-BE49-F238E27FC236}">
                <a16:creationId xmlns:a16="http://schemas.microsoft.com/office/drawing/2014/main" id="{E05271D0-AE99-167C-5838-6A3BB781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85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465D-9DCF-1030-1F86-F3CA0E7AD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&#10;">
            <a:extLst>
              <a:ext uri="{FF2B5EF4-FFF2-40B4-BE49-F238E27FC236}">
                <a16:creationId xmlns:a16="http://schemas.microsoft.com/office/drawing/2014/main" id="{252C6571-D3A6-018F-5459-3A147950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05" y="1382858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55A64DDA-F367-6C85-73CB-8CCAD14A933B}"/>
              </a:ext>
            </a:extLst>
          </p:cNvPr>
          <p:cNvSpPr/>
          <p:nvPr/>
        </p:nvSpPr>
        <p:spPr>
          <a:xfrm>
            <a:off x="776613" y="1891295"/>
            <a:ext cx="4423237" cy="183788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8 o fisgedi">
            <a:extLst>
              <a:ext uri="{FF2B5EF4-FFF2-40B4-BE49-F238E27FC236}">
                <a16:creationId xmlns:a16="http://schemas.microsoft.com/office/drawing/2014/main" id="{040BA2A9-DC61-8663-A875-4F7F3636796D}"/>
              </a:ext>
            </a:extLst>
          </p:cNvPr>
          <p:cNvGrpSpPr/>
          <p:nvPr/>
        </p:nvGrpSpPr>
        <p:grpSpPr>
          <a:xfrm>
            <a:off x="944965" y="1953850"/>
            <a:ext cx="3876147" cy="1717702"/>
            <a:chOff x="944965" y="1953850"/>
            <a:chExt cx="3876147" cy="1717702"/>
          </a:xfrm>
        </p:grpSpPr>
        <p:pic>
          <p:nvPicPr>
            <p:cNvPr id="8" name="Picture 7" descr="Llun o fisgeden">
              <a:extLst>
                <a:ext uri="{FF2B5EF4-FFF2-40B4-BE49-F238E27FC236}">
                  <a16:creationId xmlns:a16="http://schemas.microsoft.com/office/drawing/2014/main" id="{E00E5E98-1043-0248-A7FF-9A43A4AF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965" y="1953850"/>
              <a:ext cx="846258" cy="856385"/>
            </a:xfrm>
            <a:prstGeom prst="rect">
              <a:avLst/>
            </a:prstGeom>
          </p:spPr>
        </p:pic>
        <p:pic>
          <p:nvPicPr>
            <p:cNvPr id="14" name="Picture 13" descr="Llun o fisgeden">
              <a:extLst>
                <a:ext uri="{FF2B5EF4-FFF2-40B4-BE49-F238E27FC236}">
                  <a16:creationId xmlns:a16="http://schemas.microsoft.com/office/drawing/2014/main" id="{C6A1E4FF-9C85-0FB8-0BA6-1FCC80AE5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7587" y="1953850"/>
              <a:ext cx="846258" cy="856385"/>
            </a:xfrm>
            <a:prstGeom prst="rect">
              <a:avLst/>
            </a:prstGeom>
          </p:spPr>
        </p:pic>
        <p:pic>
          <p:nvPicPr>
            <p:cNvPr id="15" name="Picture 14" descr="Llun o fisgeden">
              <a:extLst>
                <a:ext uri="{FF2B5EF4-FFF2-40B4-BE49-F238E27FC236}">
                  <a16:creationId xmlns:a16="http://schemas.microsoft.com/office/drawing/2014/main" id="{E79B91D9-ABBE-8986-C243-1C9528F3D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2645" y="1956032"/>
              <a:ext cx="846258" cy="856385"/>
            </a:xfrm>
            <a:prstGeom prst="rect">
              <a:avLst/>
            </a:prstGeom>
          </p:spPr>
        </p:pic>
        <p:pic>
          <p:nvPicPr>
            <p:cNvPr id="16" name="Picture 15" descr="Llun o fisgeden">
              <a:extLst>
                <a:ext uri="{FF2B5EF4-FFF2-40B4-BE49-F238E27FC236}">
                  <a16:creationId xmlns:a16="http://schemas.microsoft.com/office/drawing/2014/main" id="{C2541AE8-2E3B-B459-780B-0F2C552C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5916" y="1953850"/>
              <a:ext cx="846258" cy="856385"/>
            </a:xfrm>
            <a:prstGeom prst="rect">
              <a:avLst/>
            </a:prstGeom>
          </p:spPr>
        </p:pic>
        <p:pic>
          <p:nvPicPr>
            <p:cNvPr id="17" name="Picture 16" descr="Llun o fisgeden">
              <a:extLst>
                <a:ext uri="{FF2B5EF4-FFF2-40B4-BE49-F238E27FC236}">
                  <a16:creationId xmlns:a16="http://schemas.microsoft.com/office/drawing/2014/main" id="{A63A2A97-BD8F-471B-EF58-A348DC68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614" y="2815167"/>
              <a:ext cx="846258" cy="856385"/>
            </a:xfrm>
            <a:prstGeom prst="rect">
              <a:avLst/>
            </a:prstGeom>
          </p:spPr>
        </p:pic>
        <p:pic>
          <p:nvPicPr>
            <p:cNvPr id="18" name="Picture 17" descr="Llun o fisgeden">
              <a:extLst>
                <a:ext uri="{FF2B5EF4-FFF2-40B4-BE49-F238E27FC236}">
                  <a16:creationId xmlns:a16="http://schemas.microsoft.com/office/drawing/2014/main" id="{FF19BA67-0A5F-8222-2A21-08D77390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8236" y="2810235"/>
              <a:ext cx="846258" cy="856385"/>
            </a:xfrm>
            <a:prstGeom prst="rect">
              <a:avLst/>
            </a:prstGeom>
          </p:spPr>
        </p:pic>
        <p:pic>
          <p:nvPicPr>
            <p:cNvPr id="24" name="Picture 23" descr="Llun o fisgeden">
              <a:extLst>
                <a:ext uri="{FF2B5EF4-FFF2-40B4-BE49-F238E27FC236}">
                  <a16:creationId xmlns:a16="http://schemas.microsoft.com/office/drawing/2014/main" id="{6048DA12-DE16-E28A-5B64-183F14F9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0445" y="2810234"/>
              <a:ext cx="846258" cy="856385"/>
            </a:xfrm>
            <a:prstGeom prst="rect">
              <a:avLst/>
            </a:prstGeom>
          </p:spPr>
        </p:pic>
        <p:pic>
          <p:nvPicPr>
            <p:cNvPr id="25" name="Picture 24" descr="Llun o fisgeden">
              <a:extLst>
                <a:ext uri="{FF2B5EF4-FFF2-40B4-BE49-F238E27FC236}">
                  <a16:creationId xmlns:a16="http://schemas.microsoft.com/office/drawing/2014/main" id="{59F30D04-CD5A-98F7-6B38-D578E038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4854" y="2796132"/>
              <a:ext cx="846258" cy="856385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674B50-D74A-D24C-9F21-6E59DC0AA4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17859" y="2117509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8751B6D1-B4F1-5ABA-E83B-31A5B6ED7DCF}"/>
              </a:ext>
            </a:extLst>
          </p:cNvPr>
          <p:cNvSpPr/>
          <p:nvPr/>
        </p:nvSpPr>
        <p:spPr>
          <a:xfrm>
            <a:off x="1434947" y="3963941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lun o fisgeden">
            <a:extLst>
              <a:ext uri="{FF2B5EF4-FFF2-40B4-BE49-F238E27FC236}">
                <a16:creationId xmlns:a16="http://schemas.microsoft.com/office/drawing/2014/main" id="{848AD9C6-BB0A-247D-2648-3390A58E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86" y="4254760"/>
            <a:ext cx="846258" cy="85638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25E62B-7FF6-A177-0BF1-2FE042C6C3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01158" y="4043226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C5B6DBA5-56CF-A5E6-1013-D34917986458}"/>
              </a:ext>
            </a:extLst>
          </p:cNvPr>
          <p:cNvSpPr txBox="1">
            <a:spLocks/>
          </p:cNvSpPr>
          <p:nvPr/>
        </p:nvSpPr>
        <p:spPr>
          <a:xfrm>
            <a:off x="1927587" y="482899"/>
            <a:ext cx="1138322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8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08AECA-B883-74D2-E2C0-83702492E3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979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3.7037E-7 L 0.47239 0.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04838 L 0.0901 -0.04815 C 0.11953 -0.03936 0.1487 -0.02755 0.17838 -0.02084 C 0.21445 -0.01227 0.32305 0.00555 0.37812 0.01481 C 0.40208 0.02592 0.4138 0.0324 0.43672 0.04004 C 0.44466 0.04259 0.4526 0.04513 0.46055 0.04652 C 0.5168 0.05671 0.46588 0.04398 0.48646 0.0493 L 0.48646 0.04953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3B2B-551E-145A-ACAC-8726D131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0EEC3B05-7236-EA9A-B079-E30AE443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08" y="1299370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D38DA0CC-5981-4F8F-0C55-A7297F6E0F1E}"/>
              </a:ext>
            </a:extLst>
          </p:cNvPr>
          <p:cNvSpPr/>
          <p:nvPr/>
        </p:nvSpPr>
        <p:spPr>
          <a:xfrm>
            <a:off x="576197" y="1891295"/>
            <a:ext cx="4315117" cy="18419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9 grawnwin coch">
            <a:extLst>
              <a:ext uri="{FF2B5EF4-FFF2-40B4-BE49-F238E27FC236}">
                <a16:creationId xmlns:a16="http://schemas.microsoft.com/office/drawing/2014/main" id="{EDD6D2B5-09D9-F9AA-52FB-DA9F8DBF6212}"/>
              </a:ext>
            </a:extLst>
          </p:cNvPr>
          <p:cNvGrpSpPr/>
          <p:nvPr/>
        </p:nvGrpSpPr>
        <p:grpSpPr>
          <a:xfrm>
            <a:off x="722771" y="2024536"/>
            <a:ext cx="3874674" cy="1563528"/>
            <a:chOff x="722771" y="2024536"/>
            <a:chExt cx="3874674" cy="1563528"/>
          </a:xfrm>
        </p:grpSpPr>
        <p:pic>
          <p:nvPicPr>
            <p:cNvPr id="22" name="Picture 21" descr="Llun o grawnwinen goch">
              <a:extLst>
                <a:ext uri="{FF2B5EF4-FFF2-40B4-BE49-F238E27FC236}">
                  <a16:creationId xmlns:a16="http://schemas.microsoft.com/office/drawing/2014/main" id="{CA9EBD79-51E9-E8F0-B2A1-BAA0DFA9D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9851" y="2111778"/>
              <a:ext cx="557594" cy="596284"/>
            </a:xfrm>
            <a:prstGeom prst="rect">
              <a:avLst/>
            </a:prstGeom>
          </p:spPr>
        </p:pic>
        <p:pic>
          <p:nvPicPr>
            <p:cNvPr id="28" name="Picture 27" descr="Llun o grawnwinen goch">
              <a:extLst>
                <a:ext uri="{FF2B5EF4-FFF2-40B4-BE49-F238E27FC236}">
                  <a16:creationId xmlns:a16="http://schemas.microsoft.com/office/drawing/2014/main" id="{2E647E61-76CC-C86C-366F-9BE937D69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0818" y="2828116"/>
              <a:ext cx="674688" cy="721503"/>
            </a:xfrm>
            <a:prstGeom prst="rect">
              <a:avLst/>
            </a:prstGeom>
          </p:spPr>
        </p:pic>
        <p:pic>
          <p:nvPicPr>
            <p:cNvPr id="29" name="Picture 28" descr="Llun o grawnwinen goch">
              <a:extLst>
                <a:ext uri="{FF2B5EF4-FFF2-40B4-BE49-F238E27FC236}">
                  <a16:creationId xmlns:a16="http://schemas.microsoft.com/office/drawing/2014/main" id="{FFF8BC0B-A3CA-5395-5338-59BF376B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268" y="2024536"/>
              <a:ext cx="674688" cy="721503"/>
            </a:xfrm>
            <a:prstGeom prst="rect">
              <a:avLst/>
            </a:prstGeom>
          </p:spPr>
        </p:pic>
        <p:pic>
          <p:nvPicPr>
            <p:cNvPr id="30" name="Picture 29" descr="Llun o grawnwinen goch">
              <a:extLst>
                <a:ext uri="{FF2B5EF4-FFF2-40B4-BE49-F238E27FC236}">
                  <a16:creationId xmlns:a16="http://schemas.microsoft.com/office/drawing/2014/main" id="{0139CBC4-6080-3E6E-8BE0-95C404DA688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5613" y="2842601"/>
              <a:ext cx="674688" cy="721503"/>
            </a:xfrm>
            <a:prstGeom prst="rect">
              <a:avLst/>
            </a:prstGeom>
          </p:spPr>
        </p:pic>
        <p:pic>
          <p:nvPicPr>
            <p:cNvPr id="31" name="Picture 30" descr="Llun o grawnwinen goch">
              <a:extLst>
                <a:ext uri="{FF2B5EF4-FFF2-40B4-BE49-F238E27FC236}">
                  <a16:creationId xmlns:a16="http://schemas.microsoft.com/office/drawing/2014/main" id="{A1FB5314-7D8B-2B38-3BBB-3D343395C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0876" y="2040831"/>
              <a:ext cx="674688" cy="721503"/>
            </a:xfrm>
            <a:prstGeom prst="rect">
              <a:avLst/>
            </a:prstGeom>
          </p:spPr>
        </p:pic>
        <p:pic>
          <p:nvPicPr>
            <p:cNvPr id="32" name="Picture 31" descr="Llun o grawnwinen goch">
              <a:extLst>
                <a:ext uri="{FF2B5EF4-FFF2-40B4-BE49-F238E27FC236}">
                  <a16:creationId xmlns:a16="http://schemas.microsoft.com/office/drawing/2014/main" id="{8E9A062C-2A2E-0972-0875-72E8E1AFC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771" y="2040832"/>
              <a:ext cx="674688" cy="721503"/>
            </a:xfrm>
            <a:prstGeom prst="rect">
              <a:avLst/>
            </a:prstGeom>
          </p:spPr>
        </p:pic>
        <p:pic>
          <p:nvPicPr>
            <p:cNvPr id="33" name="Picture 32" descr="Llun o grawnwinen goch">
              <a:extLst>
                <a:ext uri="{FF2B5EF4-FFF2-40B4-BE49-F238E27FC236}">
                  <a16:creationId xmlns:a16="http://schemas.microsoft.com/office/drawing/2014/main" id="{56F1249E-E6A2-B990-D51A-852B5C6D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9908" y="2049169"/>
              <a:ext cx="674688" cy="721503"/>
            </a:xfrm>
            <a:prstGeom prst="rect">
              <a:avLst/>
            </a:prstGeom>
          </p:spPr>
        </p:pic>
        <p:pic>
          <p:nvPicPr>
            <p:cNvPr id="34" name="Picture 33" descr="Llun o grawnwinen goch">
              <a:extLst>
                <a:ext uri="{FF2B5EF4-FFF2-40B4-BE49-F238E27FC236}">
                  <a16:creationId xmlns:a16="http://schemas.microsoft.com/office/drawing/2014/main" id="{EE4DBF6B-C91C-43FE-9B0C-AE95B467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0080" y="2842600"/>
              <a:ext cx="674688" cy="721503"/>
            </a:xfrm>
            <a:prstGeom prst="rect">
              <a:avLst/>
            </a:prstGeom>
          </p:spPr>
        </p:pic>
        <p:pic>
          <p:nvPicPr>
            <p:cNvPr id="35" name="Picture 34" descr="Llun o grawnwinen goch">
              <a:extLst>
                <a:ext uri="{FF2B5EF4-FFF2-40B4-BE49-F238E27FC236}">
                  <a16:creationId xmlns:a16="http://schemas.microsoft.com/office/drawing/2014/main" id="{598F0F54-8A20-5B89-2D45-1ECC850A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6353" y="2866561"/>
              <a:ext cx="674688" cy="721503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C652841-04D2-9172-28FD-B825159D05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78536" y="214978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8986458D-908D-7353-577F-54801CDCAB9B}"/>
              </a:ext>
            </a:extLst>
          </p:cNvPr>
          <p:cNvSpPr/>
          <p:nvPr/>
        </p:nvSpPr>
        <p:spPr>
          <a:xfrm>
            <a:off x="1265613" y="3929508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Llun o grawnwinen goch">
            <a:extLst>
              <a:ext uri="{FF2B5EF4-FFF2-40B4-BE49-F238E27FC236}">
                <a16:creationId xmlns:a16="http://schemas.microsoft.com/office/drawing/2014/main" id="{08D906B2-4845-6EFE-90FD-53355B0C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064" y="4237857"/>
            <a:ext cx="768033" cy="82132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061222-6590-8DCC-F01B-56C911ACE7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28006" y="400879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6A37FCC9-6B23-361C-3274-884A7C58538E}"/>
              </a:ext>
            </a:extLst>
          </p:cNvPr>
          <p:cNvSpPr txBox="1">
            <a:spLocks/>
          </p:cNvSpPr>
          <p:nvPr/>
        </p:nvSpPr>
        <p:spPr>
          <a:xfrm>
            <a:off x="1940300" y="482899"/>
            <a:ext cx="11370515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9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8CED83-8F1C-2AF5-E38E-37EA7FEA4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02043" y="372397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2736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6 -0.01945 L 0.50677 0.059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26 -0.05394 L 0.07526 -0.05394 L 0.20807 -0.04607 C 0.22995 -0.04398 0.25169 -0.03866 0.27344 -0.03565 C 0.30391 -0.03125 0.34687 -0.02616 0.37891 -0.02361 C 0.38854 -0.02292 0.39818 -0.02292 0.40781 -0.02246 L 0.43307 -0.02107 C 0.44831 -0.01783 0.45391 -0.01759 0.47096 -0.00787 C 0.48984 0.00301 0.48503 -0.00533 0.49036 0.00416 L 0.49036 0.00416 L 0.49036 0.00416 L 0.49036 0.00416 " pathEditMode="relative" ptsTypes="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71C84-7595-106B-B261-5655B63F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397B-E591-6E74-0920-8224C749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134890"/>
            <a:ext cx="9144000" cy="2387600"/>
          </a:xfrm>
        </p:spPr>
        <p:txBody>
          <a:bodyPr/>
          <a:lstStyle/>
          <a:p>
            <a:r>
              <a:rPr lang="cy-GB" sz="7200"/>
              <a:t>Adio 1 (10-20)</a:t>
            </a:r>
          </a:p>
        </p:txBody>
      </p:sp>
      <p:pic>
        <p:nvPicPr>
          <p:cNvPr id="3" name="Picture 2" descr="Teitl glas Cymeriadau Difyr ar gefndir gwyn">
            <a:extLst>
              <a:ext uri="{FF2B5EF4-FFF2-40B4-BE49-F238E27FC236}">
                <a16:creationId xmlns:a16="http://schemas.microsoft.com/office/drawing/2014/main" id="{B1B65A51-E1B4-6DEA-5E5D-34AFB691B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71" y="984578"/>
            <a:ext cx="7301386" cy="1046532"/>
          </a:xfrm>
          <a:prstGeom prst="rect">
            <a:avLst/>
          </a:prstGeom>
        </p:spPr>
      </p:pic>
      <p:pic>
        <p:nvPicPr>
          <p:cNvPr id="4" name="Picture 3" descr="Llun o gymeriadau y gyfres Cymeriadau Difyr">
            <a:extLst>
              <a:ext uri="{FF2B5EF4-FFF2-40B4-BE49-F238E27FC236}">
                <a16:creationId xmlns:a16="http://schemas.microsoft.com/office/drawing/2014/main" id="{9AE9BF17-CB0B-BC70-5563-D20DC934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59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105D-55C1-7805-0278-54193DE1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FD5DCFB-A54D-A770-5E67-1C1AEA633963}"/>
              </a:ext>
            </a:extLst>
          </p:cNvPr>
          <p:cNvSpPr/>
          <p:nvPr/>
        </p:nvSpPr>
        <p:spPr>
          <a:xfrm>
            <a:off x="5002561" y="203467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0707E06-469F-47B8-C165-8DAF82A9BF70}"/>
              </a:ext>
            </a:extLst>
          </p:cNvPr>
          <p:cNvSpPr/>
          <p:nvPr/>
        </p:nvSpPr>
        <p:spPr>
          <a:xfrm>
            <a:off x="5002561" y="410104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62" name="Picture 61" descr="Cacen ar stondin">
            <a:extLst>
              <a:ext uri="{FF2B5EF4-FFF2-40B4-BE49-F238E27FC236}">
                <a16:creationId xmlns:a16="http://schemas.microsoft.com/office/drawing/2014/main" id="{A7614296-EA16-BB0B-C3B8-1B946D22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34" y="1970789"/>
            <a:ext cx="4271268" cy="38412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847872-F87F-5274-BEE3-C7937EE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574" y="1368197"/>
            <a:ext cx="3668922" cy="292823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6DAFF6-93F8-02D7-EC2C-7599F57FC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4880" y="4548705"/>
            <a:ext cx="3196702" cy="12794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10 o ganhwyllau streipiog coch a glas â fflam">
            <a:extLst>
              <a:ext uri="{FF2B5EF4-FFF2-40B4-BE49-F238E27FC236}">
                <a16:creationId xmlns:a16="http://schemas.microsoft.com/office/drawing/2014/main" id="{87470E7E-9F65-D0D7-AC63-57F8D1CF4BE5}"/>
              </a:ext>
            </a:extLst>
          </p:cNvPr>
          <p:cNvGrpSpPr/>
          <p:nvPr/>
        </p:nvGrpSpPr>
        <p:grpSpPr>
          <a:xfrm>
            <a:off x="1211241" y="1418745"/>
            <a:ext cx="2912666" cy="2682602"/>
            <a:chOff x="1211241" y="1418745"/>
            <a:chExt cx="2912666" cy="2682602"/>
          </a:xfrm>
        </p:grpSpPr>
        <p:pic>
          <p:nvPicPr>
            <p:cNvPr id="64" name="Picture 63" descr="Cannwyll streipiog coch a glas â fflam">
              <a:extLst>
                <a:ext uri="{FF2B5EF4-FFF2-40B4-BE49-F238E27FC236}">
                  <a16:creationId xmlns:a16="http://schemas.microsoft.com/office/drawing/2014/main" id="{6BD8CF0C-C394-58BF-B020-7F56E08F3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1211241" y="1442541"/>
              <a:ext cx="373055" cy="1231863"/>
            </a:xfrm>
            <a:prstGeom prst="rect">
              <a:avLst/>
            </a:prstGeom>
          </p:spPr>
        </p:pic>
        <p:pic>
          <p:nvPicPr>
            <p:cNvPr id="75" name="Picture 74" descr="Cannwyll streipiog coch a glas â fflam">
              <a:extLst>
                <a:ext uri="{FF2B5EF4-FFF2-40B4-BE49-F238E27FC236}">
                  <a16:creationId xmlns:a16="http://schemas.microsoft.com/office/drawing/2014/main" id="{57DAA1E9-9C69-7A83-94F6-1318E325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1772968" y="1442541"/>
              <a:ext cx="373055" cy="1231863"/>
            </a:xfrm>
            <a:prstGeom prst="rect">
              <a:avLst/>
            </a:prstGeom>
          </p:spPr>
        </p:pic>
        <p:pic>
          <p:nvPicPr>
            <p:cNvPr id="76" name="Picture 75" descr="Cannwyll streipiog coch a glas â fflam">
              <a:extLst>
                <a:ext uri="{FF2B5EF4-FFF2-40B4-BE49-F238E27FC236}">
                  <a16:creationId xmlns:a16="http://schemas.microsoft.com/office/drawing/2014/main" id="{DAAC1849-25F3-1F82-4D18-EDE4566A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2386217" y="1442541"/>
              <a:ext cx="373055" cy="1231863"/>
            </a:xfrm>
            <a:prstGeom prst="rect">
              <a:avLst/>
            </a:prstGeom>
          </p:spPr>
        </p:pic>
        <p:pic>
          <p:nvPicPr>
            <p:cNvPr id="77" name="Picture 76" descr="Cannwyll streipiog coch a glas â fflam">
              <a:extLst>
                <a:ext uri="{FF2B5EF4-FFF2-40B4-BE49-F238E27FC236}">
                  <a16:creationId xmlns:a16="http://schemas.microsoft.com/office/drawing/2014/main" id="{A99D203B-2CAA-1F12-C226-618CB50D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3002597" y="1418745"/>
              <a:ext cx="373055" cy="1231863"/>
            </a:xfrm>
            <a:prstGeom prst="rect">
              <a:avLst/>
            </a:prstGeom>
          </p:spPr>
        </p:pic>
        <p:pic>
          <p:nvPicPr>
            <p:cNvPr id="78" name="Picture 77" descr="Cannwyll streipiog coch a glas â fflam">
              <a:extLst>
                <a:ext uri="{FF2B5EF4-FFF2-40B4-BE49-F238E27FC236}">
                  <a16:creationId xmlns:a16="http://schemas.microsoft.com/office/drawing/2014/main" id="{91757233-4C18-7C63-BEBB-59D0EC54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3750852" y="1418746"/>
              <a:ext cx="373055" cy="1231863"/>
            </a:xfrm>
            <a:prstGeom prst="rect">
              <a:avLst/>
            </a:prstGeom>
          </p:spPr>
        </p:pic>
        <p:pic>
          <p:nvPicPr>
            <p:cNvPr id="79" name="Picture 78" descr="Cannwyll streipiog coch a glas â fflam">
              <a:extLst>
                <a:ext uri="{FF2B5EF4-FFF2-40B4-BE49-F238E27FC236}">
                  <a16:creationId xmlns:a16="http://schemas.microsoft.com/office/drawing/2014/main" id="{F4B1CEE6-1C06-BCC8-0DB9-C735AF3D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1212709" y="2869484"/>
              <a:ext cx="373055" cy="1231863"/>
            </a:xfrm>
            <a:prstGeom prst="rect">
              <a:avLst/>
            </a:prstGeom>
          </p:spPr>
        </p:pic>
        <p:pic>
          <p:nvPicPr>
            <p:cNvPr id="80" name="Picture 79" descr="Cannwyll streipiog coch a glas â fflam">
              <a:extLst>
                <a:ext uri="{FF2B5EF4-FFF2-40B4-BE49-F238E27FC236}">
                  <a16:creationId xmlns:a16="http://schemas.microsoft.com/office/drawing/2014/main" id="{C26E3241-8A65-C0B6-7A8B-E5B87E1B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1778985" y="2869179"/>
              <a:ext cx="373055" cy="1231863"/>
            </a:xfrm>
            <a:prstGeom prst="rect">
              <a:avLst/>
            </a:prstGeom>
          </p:spPr>
        </p:pic>
        <p:pic>
          <p:nvPicPr>
            <p:cNvPr id="81" name="Picture 80" descr="Cannwyll streipiog coch a glas â fflam">
              <a:extLst>
                <a:ext uri="{FF2B5EF4-FFF2-40B4-BE49-F238E27FC236}">
                  <a16:creationId xmlns:a16="http://schemas.microsoft.com/office/drawing/2014/main" id="{53D7FED3-5DD6-810E-5B3E-64B39249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2424028" y="2869179"/>
              <a:ext cx="373055" cy="1231863"/>
            </a:xfrm>
            <a:prstGeom prst="rect">
              <a:avLst/>
            </a:prstGeom>
          </p:spPr>
        </p:pic>
        <p:pic>
          <p:nvPicPr>
            <p:cNvPr id="82" name="Picture 81" descr="Cannwyll streipiog coch a glas â fflam">
              <a:extLst>
                <a:ext uri="{FF2B5EF4-FFF2-40B4-BE49-F238E27FC236}">
                  <a16:creationId xmlns:a16="http://schemas.microsoft.com/office/drawing/2014/main" id="{3982A543-55C6-AC00-68C3-03B06094D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3002597" y="2857586"/>
              <a:ext cx="373055" cy="1231863"/>
            </a:xfrm>
            <a:prstGeom prst="rect">
              <a:avLst/>
            </a:prstGeom>
          </p:spPr>
        </p:pic>
        <p:pic>
          <p:nvPicPr>
            <p:cNvPr id="83" name="Picture 82" descr="Cannwyll streipiog coch a glas â fflam">
              <a:extLst>
                <a:ext uri="{FF2B5EF4-FFF2-40B4-BE49-F238E27FC236}">
                  <a16:creationId xmlns:a16="http://schemas.microsoft.com/office/drawing/2014/main" id="{4FF435AF-8751-CE01-A6AB-24D21E8DA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" r="1352" b="31653"/>
            <a:stretch/>
          </p:blipFill>
          <p:spPr>
            <a:xfrm flipH="1">
              <a:off x="3717787" y="2832312"/>
              <a:ext cx="373055" cy="1231863"/>
            </a:xfrm>
            <a:prstGeom prst="rect">
              <a:avLst/>
            </a:prstGeom>
          </p:spPr>
        </p:pic>
      </p:grpSp>
      <p:pic>
        <p:nvPicPr>
          <p:cNvPr id="84" name="Picture 83" descr="Cannwyll streipiog coch a glas â fflam">
            <a:extLst>
              <a:ext uri="{FF2B5EF4-FFF2-40B4-BE49-F238E27FC236}">
                <a16:creationId xmlns:a16="http://schemas.microsoft.com/office/drawing/2014/main" id="{350A7F71-FD55-E71F-37E0-108783AB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1352" b="31653"/>
          <a:stretch/>
        </p:blipFill>
        <p:spPr>
          <a:xfrm flipH="1">
            <a:off x="2496703" y="4565144"/>
            <a:ext cx="372854" cy="1231200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A4000074-F989-A59A-1110-90450F4B2C86}"/>
              </a:ext>
            </a:extLst>
          </p:cNvPr>
          <p:cNvSpPr txBox="1">
            <a:spLocks/>
          </p:cNvSpPr>
          <p:nvPr/>
        </p:nvSpPr>
        <p:spPr>
          <a:xfrm>
            <a:off x="1215026" y="253462"/>
            <a:ext cx="12155238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10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476B67-CA79-BA61-9113-54EC5CD870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6508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1296 L 0.63399 -0.430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-0.0132 L 0.01589 -0.0132 C 0.11471 -0.03588 0.00299 -0.01227 0.125 -0.03056 C 0.20378 -0.04213 0.16445 -0.04236 0.23568 -0.04885 C 0.2668 -0.05186 0.32917 -0.05556 0.32917 -0.05556 C 0.34089 -0.05811 0.35247 -0.06204 0.36406 -0.06343 C 0.37747 -0.06505 0.39089 -0.06412 0.40417 -0.06482 L 0.42799 -0.06598 C 0.43047 -0.06574 0.43294 -0.06528 0.43542 -0.06482 C 0.43672 -0.06459 0.43789 -0.06343 0.43906 -0.06343 C 0.44258 -0.06343 0.44609 -0.06436 0.44948 -0.06482 C 0.45104 -0.06482 0.45247 -0.06482 0.45404 -0.06482 L 0.45404 -0.06482 L 0.45404 -0.06482 L 0.45404 -0.06482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979CB-4609-FE0A-F18A-72266663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wrdd crwn pren">
            <a:extLst>
              <a:ext uri="{FF2B5EF4-FFF2-40B4-BE49-F238E27FC236}">
                <a16:creationId xmlns:a16="http://schemas.microsoft.com/office/drawing/2014/main" id="{7C19EE39-9476-F10F-1B38-DFDA1903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30" y="2777596"/>
            <a:ext cx="5954170" cy="2913081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23E52E98-E45B-B531-8799-C72BF665219B}"/>
              </a:ext>
            </a:extLst>
          </p:cNvPr>
          <p:cNvSpPr/>
          <p:nvPr/>
        </p:nvSpPr>
        <p:spPr>
          <a:xfrm>
            <a:off x="296631" y="1592909"/>
            <a:ext cx="4388103" cy="2753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11 creon lliwgar">
            <a:extLst>
              <a:ext uri="{FF2B5EF4-FFF2-40B4-BE49-F238E27FC236}">
                <a16:creationId xmlns:a16="http://schemas.microsoft.com/office/drawing/2014/main" id="{458738F5-460C-62F9-50BD-B20AD313B535}"/>
              </a:ext>
            </a:extLst>
          </p:cNvPr>
          <p:cNvGrpSpPr/>
          <p:nvPr/>
        </p:nvGrpSpPr>
        <p:grpSpPr>
          <a:xfrm>
            <a:off x="990840" y="1664903"/>
            <a:ext cx="3069667" cy="2559903"/>
            <a:chOff x="990840" y="1674234"/>
            <a:chExt cx="3069667" cy="2559903"/>
          </a:xfrm>
        </p:grpSpPr>
        <p:pic>
          <p:nvPicPr>
            <p:cNvPr id="9" name="Picture 8" descr="Grŵp o greonau gwahanol liwiau">
              <a:extLst>
                <a:ext uri="{FF2B5EF4-FFF2-40B4-BE49-F238E27FC236}">
                  <a16:creationId xmlns:a16="http://schemas.microsoft.com/office/drawing/2014/main" id="{D2D43F7C-06AE-50A9-C58C-EB34891E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840" y="1674234"/>
              <a:ext cx="3069667" cy="1301415"/>
            </a:xfrm>
            <a:prstGeom prst="rect">
              <a:avLst/>
            </a:prstGeom>
          </p:spPr>
        </p:pic>
        <p:pic>
          <p:nvPicPr>
            <p:cNvPr id="10" name="Picture 9" descr="Grŵp o greonau gwahanol lliwiau">
              <a:extLst>
                <a:ext uri="{FF2B5EF4-FFF2-40B4-BE49-F238E27FC236}">
                  <a16:creationId xmlns:a16="http://schemas.microsoft.com/office/drawing/2014/main" id="{5B3F9B87-A4DF-6326-843B-DCDD3372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2097"/>
            <a:stretch/>
          </p:blipFill>
          <p:spPr>
            <a:xfrm>
              <a:off x="1637741" y="2932722"/>
              <a:ext cx="1777412" cy="1301415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32F82B1-1812-B9B7-83D5-3EA08EAC7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835527" y="2292995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6F901578-9D98-26D1-FA38-7A6EA13E9886}"/>
              </a:ext>
            </a:extLst>
          </p:cNvPr>
          <p:cNvSpPr/>
          <p:nvPr/>
        </p:nvSpPr>
        <p:spPr>
          <a:xfrm>
            <a:off x="833780" y="4436761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lun o greon coch">
            <a:extLst>
              <a:ext uri="{FF2B5EF4-FFF2-40B4-BE49-F238E27FC236}">
                <a16:creationId xmlns:a16="http://schemas.microsoft.com/office/drawing/2014/main" id="{7E6EA053-928D-509E-86A6-33D7007D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77" r="72557"/>
          <a:stretch/>
        </p:blipFill>
        <p:spPr>
          <a:xfrm>
            <a:off x="2490682" y="4533058"/>
            <a:ext cx="413358" cy="1301415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CE0F159-4D30-E888-5453-AD3BE4CD17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67819" y="4623324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21FF21E5-79DA-7974-9506-270362F5176F}"/>
              </a:ext>
            </a:extLst>
          </p:cNvPr>
          <p:cNvSpPr txBox="1">
            <a:spLocks/>
          </p:cNvSpPr>
          <p:nvPr/>
        </p:nvSpPr>
        <p:spPr>
          <a:xfrm>
            <a:off x="1240077" y="482899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11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F45BF2-735E-9402-6A71-59741971D6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83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4514 L 0.73321 -0.35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23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5764 L 0.05573 0.05764 C 0.07253 0.05579 0.08932 0.05278 0.10612 0.05231 C 0.12396 0.05185 0.1418 0.0544 0.15964 0.05486 L 0.29401 0.05625 C 0.32448 0.05579 0.35508 0.05903 0.38542 0.05486 C 0.39401 0.0537 0.40156 0.04444 0.4099 0.04051 C 0.42136 0.03472 0.43333 0.03194 0.44479 0.02592 C 0.45781 0.01921 0.47044 0.00926 0.48333 0.00208 C 0.49115 -0.00209 0.49922 -0.00463 0.50716 -0.00834 C 0.50938 -0.00949 0.51159 -0.01111 0.5138 -0.01227 C 0.51511 -0.01296 0.51641 -0.01296 0.51758 -0.01366 C 0.51784 -0.01389 0.5181 -0.01459 0.51836 -0.01482 L 0.51836 -0.01482 " pathEditMode="relative" ptsTypes="AA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88D96-FA3A-F8A8-FE25-BA7AE763B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lun cartŵn o lyn">
            <a:extLst>
              <a:ext uri="{FF2B5EF4-FFF2-40B4-BE49-F238E27FC236}">
                <a16:creationId xmlns:a16="http://schemas.microsoft.com/office/drawing/2014/main" id="{34E0E760-0FFE-DD78-5A4E-8CB22EC5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2858"/>
            <a:ext cx="6096000" cy="4379115"/>
          </a:xfrm>
          <a:prstGeom prst="rect">
            <a:avLst/>
          </a:prstGeom>
        </p:spPr>
      </p:pic>
      <p:sp>
        <p:nvSpPr>
          <p:cNvPr id="6" name="Rounded Rectangle 5" descr="Petryal gydag ymyl glas&#10;">
            <a:extLst>
              <a:ext uri="{FF2B5EF4-FFF2-40B4-BE49-F238E27FC236}">
                <a16:creationId xmlns:a16="http://schemas.microsoft.com/office/drawing/2014/main" id="{33D46261-7ED7-CB4D-7BE3-A82A2B959F9B}"/>
              </a:ext>
            </a:extLst>
          </p:cNvPr>
          <p:cNvSpPr/>
          <p:nvPr/>
        </p:nvSpPr>
        <p:spPr>
          <a:xfrm>
            <a:off x="296631" y="1592909"/>
            <a:ext cx="4680553" cy="2753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12 cartŵn o hwyaid gyda pennau gwyrdd yn nofio ar ddŵr">
            <a:extLst>
              <a:ext uri="{FF2B5EF4-FFF2-40B4-BE49-F238E27FC236}">
                <a16:creationId xmlns:a16="http://schemas.microsoft.com/office/drawing/2014/main" id="{C59B5F5B-88ED-361E-6EF4-03C3D60F93C7}"/>
              </a:ext>
            </a:extLst>
          </p:cNvPr>
          <p:cNvGrpSpPr/>
          <p:nvPr/>
        </p:nvGrpSpPr>
        <p:grpSpPr>
          <a:xfrm>
            <a:off x="446630" y="1682688"/>
            <a:ext cx="4294279" cy="2424836"/>
            <a:chOff x="446630" y="1682688"/>
            <a:chExt cx="4294279" cy="2424836"/>
          </a:xfrm>
        </p:grpSpPr>
        <p:pic>
          <p:nvPicPr>
            <p:cNvPr id="15" name="Picture 14" descr="Llun cartŵn o hwyaden yn nofio ar ddŵr">
              <a:extLst>
                <a:ext uri="{FF2B5EF4-FFF2-40B4-BE49-F238E27FC236}">
                  <a16:creationId xmlns:a16="http://schemas.microsoft.com/office/drawing/2014/main" id="{7C6D03C9-6F04-6E1E-6F3C-33BF8C6F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630" y="1699763"/>
              <a:ext cx="1080756" cy="701568"/>
            </a:xfrm>
            <a:prstGeom prst="rect">
              <a:avLst/>
            </a:prstGeom>
          </p:spPr>
        </p:pic>
        <p:pic>
          <p:nvPicPr>
            <p:cNvPr id="16" name="Picture 15" descr="Llun cartŵn o hwyaden yn nofio ar ddŵr">
              <a:extLst>
                <a:ext uri="{FF2B5EF4-FFF2-40B4-BE49-F238E27FC236}">
                  <a16:creationId xmlns:a16="http://schemas.microsoft.com/office/drawing/2014/main" id="{F012A4C7-517E-E845-10BF-BA1D6200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7386" y="1682688"/>
              <a:ext cx="1080756" cy="701568"/>
            </a:xfrm>
            <a:prstGeom prst="rect">
              <a:avLst/>
            </a:prstGeom>
          </p:spPr>
        </p:pic>
        <p:pic>
          <p:nvPicPr>
            <p:cNvPr id="17" name="Picture 16" descr="Llun cartŵn o hwyaden yn nofio ar ddŵr">
              <a:extLst>
                <a:ext uri="{FF2B5EF4-FFF2-40B4-BE49-F238E27FC236}">
                  <a16:creationId xmlns:a16="http://schemas.microsoft.com/office/drawing/2014/main" id="{E9CDE286-DE28-5930-5A9B-608007E5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8142" y="1682688"/>
              <a:ext cx="1080756" cy="701568"/>
            </a:xfrm>
            <a:prstGeom prst="rect">
              <a:avLst/>
            </a:prstGeom>
          </p:spPr>
        </p:pic>
        <p:pic>
          <p:nvPicPr>
            <p:cNvPr id="19" name="Picture 18" descr="Llun cartŵn o hwyaden yn nofio ar ddŵr">
              <a:extLst>
                <a:ext uri="{FF2B5EF4-FFF2-40B4-BE49-F238E27FC236}">
                  <a16:creationId xmlns:a16="http://schemas.microsoft.com/office/drawing/2014/main" id="{1E5DA818-2EB1-3F5B-7F73-1ADF006B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2339" y="1682688"/>
              <a:ext cx="1080756" cy="701568"/>
            </a:xfrm>
            <a:prstGeom prst="rect">
              <a:avLst/>
            </a:prstGeom>
          </p:spPr>
        </p:pic>
        <p:pic>
          <p:nvPicPr>
            <p:cNvPr id="20" name="Picture 19" descr="Llun cartŵn o hwyaden yn nofio ar ddŵr">
              <a:extLst>
                <a:ext uri="{FF2B5EF4-FFF2-40B4-BE49-F238E27FC236}">
                  <a16:creationId xmlns:a16="http://schemas.microsoft.com/office/drawing/2014/main" id="{A38D223A-B759-8901-C387-427E5B78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664" y="2525016"/>
              <a:ext cx="1080756" cy="701568"/>
            </a:xfrm>
            <a:prstGeom prst="rect">
              <a:avLst/>
            </a:prstGeom>
          </p:spPr>
        </p:pic>
        <p:pic>
          <p:nvPicPr>
            <p:cNvPr id="21" name="Picture 20" descr="Llun cartŵn o hwyaden yn nofio ar ddŵr">
              <a:extLst>
                <a:ext uri="{FF2B5EF4-FFF2-40B4-BE49-F238E27FC236}">
                  <a16:creationId xmlns:a16="http://schemas.microsoft.com/office/drawing/2014/main" id="{17F1E12B-421E-31CC-FB70-D0527A0F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326" y="2516840"/>
              <a:ext cx="1080756" cy="701568"/>
            </a:xfrm>
            <a:prstGeom prst="rect">
              <a:avLst/>
            </a:prstGeom>
          </p:spPr>
        </p:pic>
        <p:pic>
          <p:nvPicPr>
            <p:cNvPr id="22" name="Picture 21" descr="Llun cartŵn o hwyaden yn nofio ar ddŵr">
              <a:extLst>
                <a:ext uri="{FF2B5EF4-FFF2-40B4-BE49-F238E27FC236}">
                  <a16:creationId xmlns:a16="http://schemas.microsoft.com/office/drawing/2014/main" id="{525FB6F2-304A-2F0F-D839-D797A0416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0082" y="2538972"/>
              <a:ext cx="1080756" cy="701568"/>
            </a:xfrm>
            <a:prstGeom prst="rect">
              <a:avLst/>
            </a:prstGeom>
          </p:spPr>
        </p:pic>
        <p:pic>
          <p:nvPicPr>
            <p:cNvPr id="23" name="Picture 22" descr="Llun cartŵn o hwyaden yn nofio ar ddŵr">
              <a:extLst>
                <a:ext uri="{FF2B5EF4-FFF2-40B4-BE49-F238E27FC236}">
                  <a16:creationId xmlns:a16="http://schemas.microsoft.com/office/drawing/2014/main" id="{9F3AC291-08AD-889A-D7AE-0E260B86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0838" y="2530717"/>
              <a:ext cx="1080756" cy="701568"/>
            </a:xfrm>
            <a:prstGeom prst="rect">
              <a:avLst/>
            </a:prstGeom>
          </p:spPr>
        </p:pic>
        <p:pic>
          <p:nvPicPr>
            <p:cNvPr id="24" name="Picture 23" descr="Llun cartŵn o hwyaden yn nofio ar ddŵr">
              <a:extLst>
                <a:ext uri="{FF2B5EF4-FFF2-40B4-BE49-F238E27FC236}">
                  <a16:creationId xmlns:a16="http://schemas.microsoft.com/office/drawing/2014/main" id="{F00BFEB1-277C-A4C7-FC5A-4042EA685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664" y="3405956"/>
              <a:ext cx="1080756" cy="701568"/>
            </a:xfrm>
            <a:prstGeom prst="rect">
              <a:avLst/>
            </a:prstGeom>
          </p:spPr>
        </p:pic>
        <p:pic>
          <p:nvPicPr>
            <p:cNvPr id="25" name="Picture 24" descr="Llun cartŵn o hwyaden yn nofio ar ddŵr">
              <a:extLst>
                <a:ext uri="{FF2B5EF4-FFF2-40B4-BE49-F238E27FC236}">
                  <a16:creationId xmlns:a16="http://schemas.microsoft.com/office/drawing/2014/main" id="{478C33AE-64D4-5F1B-16F9-D53913DA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757" y="3391007"/>
              <a:ext cx="1080756" cy="701568"/>
            </a:xfrm>
            <a:prstGeom prst="rect">
              <a:avLst/>
            </a:prstGeom>
          </p:spPr>
        </p:pic>
        <p:pic>
          <p:nvPicPr>
            <p:cNvPr id="26" name="Picture 25" descr="Llun cartŵn o hwyaden yn nofio ar ddŵr">
              <a:extLst>
                <a:ext uri="{FF2B5EF4-FFF2-40B4-BE49-F238E27FC236}">
                  <a16:creationId xmlns:a16="http://schemas.microsoft.com/office/drawing/2014/main" id="{5827F80F-754B-7EA3-7381-E81C8230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8142" y="3378747"/>
              <a:ext cx="1080756" cy="701568"/>
            </a:xfrm>
            <a:prstGeom prst="rect">
              <a:avLst/>
            </a:prstGeom>
          </p:spPr>
        </p:pic>
        <p:pic>
          <p:nvPicPr>
            <p:cNvPr id="27" name="Picture 26" descr="Llun cartŵn o hwyaden yn nofio ar ddŵr">
              <a:extLst>
                <a:ext uri="{FF2B5EF4-FFF2-40B4-BE49-F238E27FC236}">
                  <a16:creationId xmlns:a16="http://schemas.microsoft.com/office/drawing/2014/main" id="{D73ED6F4-C536-ADEC-8266-5AE222032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0153" y="3405956"/>
              <a:ext cx="1080756" cy="701568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2336998-D482-44DF-52C8-DFEC13C1C3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89946" y="2329993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46F24544-E352-0C1C-140E-4D27F5997107}"/>
              </a:ext>
            </a:extLst>
          </p:cNvPr>
          <p:cNvSpPr/>
          <p:nvPr/>
        </p:nvSpPr>
        <p:spPr>
          <a:xfrm>
            <a:off x="833780" y="4464754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Llun cartŵn o hwyaden yn nofio ar ddŵr">
            <a:extLst>
              <a:ext uri="{FF2B5EF4-FFF2-40B4-BE49-F238E27FC236}">
                <a16:creationId xmlns:a16="http://schemas.microsoft.com/office/drawing/2014/main" id="{5FBDFFDA-5A27-B7C5-5121-09799E24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612" y="4824528"/>
            <a:ext cx="1080756" cy="701568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0D514F9-C75A-1BC4-E858-603D8E10A9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08976" y="4623324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109390A0-6F0D-2554-A89D-A0ED84C2FCFB}"/>
              </a:ext>
            </a:extLst>
          </p:cNvPr>
          <p:cNvSpPr txBox="1">
            <a:spLocks/>
          </p:cNvSpPr>
          <p:nvPr/>
        </p:nvSpPr>
        <p:spPr>
          <a:xfrm>
            <a:off x="1240077" y="482899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12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2120B5-211C-A657-CF81-DF2E8DE207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667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13 -0.00648 L 0.71159 -0.1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-0.01551 L 0.02201 -0.01551 C 0.05716 -0.02616 0.04753 -0.02384 0.11693 -0.02361 C 0.1625 -0.02338 0.28151 -0.01736 0.3487 -0.01435 C 0.36224 -0.01042 0.37578 -0.00532 0.38945 -0.00231 C 0.41732 0.0037 0.44961 0.00903 0.47865 0.01088 C 0.48385 0.01111 0.48906 0.01088 0.49427 0.01088 L 0.49427 0.01088 L 0.49427 0.01088 L 0.49427 0.01088 " pathEditMode="relative" ptsTypes="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3D8D-4292-3796-4322-83333F9D1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Llun o draeth dywod a'r môr ar ddiwrnod braf">
            <a:extLst>
              <a:ext uri="{FF2B5EF4-FFF2-40B4-BE49-F238E27FC236}">
                <a16:creationId xmlns:a16="http://schemas.microsoft.com/office/drawing/2014/main" id="{181EA3D0-6E75-E60E-0AE3-A812C737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99"/>
          <a:stretch/>
        </p:blipFill>
        <p:spPr>
          <a:xfrm>
            <a:off x="6457865" y="1354609"/>
            <a:ext cx="5622664" cy="4387079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98322FC0-990A-C50C-C86C-78F66EE2EE68}"/>
              </a:ext>
            </a:extLst>
          </p:cNvPr>
          <p:cNvSpPr/>
          <p:nvPr/>
        </p:nvSpPr>
        <p:spPr>
          <a:xfrm>
            <a:off x="296631" y="1592909"/>
            <a:ext cx="4680553" cy="2753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 descr="Llun o 13 o fwcedi glas gyda handlen felen a choch">
            <a:extLst>
              <a:ext uri="{FF2B5EF4-FFF2-40B4-BE49-F238E27FC236}">
                <a16:creationId xmlns:a16="http://schemas.microsoft.com/office/drawing/2014/main" id="{3D204918-7BFC-DD6E-F29C-055426215BC2}"/>
              </a:ext>
            </a:extLst>
          </p:cNvPr>
          <p:cNvGrpSpPr/>
          <p:nvPr/>
        </p:nvGrpSpPr>
        <p:grpSpPr>
          <a:xfrm>
            <a:off x="576879" y="1691282"/>
            <a:ext cx="4104002" cy="2504716"/>
            <a:chOff x="576879" y="1691282"/>
            <a:chExt cx="4104002" cy="2504716"/>
          </a:xfrm>
        </p:grpSpPr>
        <p:grpSp>
          <p:nvGrpSpPr>
            <p:cNvPr id="2" name="Group 1" descr="Llun o fwced glas gyda handlen felen a choch">
              <a:extLst>
                <a:ext uri="{FF2B5EF4-FFF2-40B4-BE49-F238E27FC236}">
                  <a16:creationId xmlns:a16="http://schemas.microsoft.com/office/drawing/2014/main" id="{DB0BE843-7B37-B84D-71D5-FA8907C72C38}"/>
                </a:ext>
              </a:extLst>
            </p:cNvPr>
            <p:cNvGrpSpPr/>
            <p:nvPr/>
          </p:nvGrpSpPr>
          <p:grpSpPr>
            <a:xfrm>
              <a:off x="576879" y="1691282"/>
              <a:ext cx="4104002" cy="2500436"/>
              <a:chOff x="576879" y="1691282"/>
              <a:chExt cx="4104002" cy="2500436"/>
            </a:xfrm>
          </p:grpSpPr>
          <p:pic>
            <p:nvPicPr>
              <p:cNvPr id="70" name="Picture 69" descr="Llun o fwced glas gyda handlen felen a choch">
                <a:extLst>
                  <a:ext uri="{FF2B5EF4-FFF2-40B4-BE49-F238E27FC236}">
                    <a16:creationId xmlns:a16="http://schemas.microsoft.com/office/drawing/2014/main" id="{F9D96536-181E-6DCF-EFA6-9807803A3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880" y="1703960"/>
                <a:ext cx="768808" cy="776918"/>
              </a:xfrm>
              <a:prstGeom prst="rect">
                <a:avLst/>
              </a:prstGeom>
            </p:spPr>
          </p:pic>
          <p:pic>
            <p:nvPicPr>
              <p:cNvPr id="71" name="Picture 70" descr="Llun o fwced glas gyda handlen felen a choch">
                <a:extLst>
                  <a:ext uri="{FF2B5EF4-FFF2-40B4-BE49-F238E27FC236}">
                    <a16:creationId xmlns:a16="http://schemas.microsoft.com/office/drawing/2014/main" id="{F53D0B86-95CB-469C-0E07-8F9DD0BA8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4936" y="1703960"/>
                <a:ext cx="751348" cy="759274"/>
              </a:xfrm>
              <a:prstGeom prst="rect">
                <a:avLst/>
              </a:prstGeom>
            </p:spPr>
          </p:pic>
          <p:pic>
            <p:nvPicPr>
              <p:cNvPr id="72" name="Picture 71" descr="Llun o fwced glas gyda handlen felen a choch">
                <a:extLst>
                  <a:ext uri="{FF2B5EF4-FFF2-40B4-BE49-F238E27FC236}">
                    <a16:creationId xmlns:a16="http://schemas.microsoft.com/office/drawing/2014/main" id="{035FC642-71BE-306F-D9FB-70B2C5633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2772" y="1691282"/>
                <a:ext cx="751348" cy="759274"/>
              </a:xfrm>
              <a:prstGeom prst="rect">
                <a:avLst/>
              </a:prstGeom>
            </p:spPr>
          </p:pic>
          <p:pic>
            <p:nvPicPr>
              <p:cNvPr id="73" name="Picture 72" descr="Llun o fwced glas gyda handlen felen a choch">
                <a:extLst>
                  <a:ext uri="{FF2B5EF4-FFF2-40B4-BE49-F238E27FC236}">
                    <a16:creationId xmlns:a16="http://schemas.microsoft.com/office/drawing/2014/main" id="{1E92D061-8144-F4FD-753C-787A1899B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9007" y="1703960"/>
                <a:ext cx="751348" cy="759274"/>
              </a:xfrm>
              <a:prstGeom prst="rect">
                <a:avLst/>
              </a:prstGeom>
            </p:spPr>
          </p:pic>
          <p:pic>
            <p:nvPicPr>
              <p:cNvPr id="74" name="Picture 73" descr="Llun o fwced glas gyda handlen felen a choch">
                <a:extLst>
                  <a:ext uri="{FF2B5EF4-FFF2-40B4-BE49-F238E27FC236}">
                    <a16:creationId xmlns:a16="http://schemas.microsoft.com/office/drawing/2014/main" id="{E5FE02F5-4F06-5086-21C9-403D6EF8B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9683" y="1691434"/>
                <a:ext cx="751198" cy="759122"/>
              </a:xfrm>
              <a:prstGeom prst="rect">
                <a:avLst/>
              </a:prstGeom>
            </p:spPr>
          </p:pic>
          <p:pic>
            <p:nvPicPr>
              <p:cNvPr id="75" name="Picture 74" descr="Llun o fwced glas gyda handlen felen a choch">
                <a:extLst>
                  <a:ext uri="{FF2B5EF4-FFF2-40B4-BE49-F238E27FC236}">
                    <a16:creationId xmlns:a16="http://schemas.microsoft.com/office/drawing/2014/main" id="{CE6A1DAC-C76C-2C6A-6F74-7AF437E6F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879" y="2599100"/>
                <a:ext cx="755294" cy="763262"/>
              </a:xfrm>
              <a:prstGeom prst="rect">
                <a:avLst/>
              </a:prstGeom>
            </p:spPr>
          </p:pic>
          <p:pic>
            <p:nvPicPr>
              <p:cNvPr id="76" name="Picture 75" descr="Llun o fwced glas gyda handlen felen a choch">
                <a:extLst>
                  <a:ext uri="{FF2B5EF4-FFF2-40B4-BE49-F238E27FC236}">
                    <a16:creationId xmlns:a16="http://schemas.microsoft.com/office/drawing/2014/main" id="{5D105420-BAF2-4A53-6FAE-993A4D11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4934" y="2581456"/>
                <a:ext cx="737669" cy="745451"/>
              </a:xfrm>
              <a:prstGeom prst="rect">
                <a:avLst/>
              </a:prstGeom>
            </p:spPr>
          </p:pic>
          <p:pic>
            <p:nvPicPr>
              <p:cNvPr id="77" name="Picture 76" descr="Llun o fwced glas gyda handlen felen a choch">
                <a:extLst>
                  <a:ext uri="{FF2B5EF4-FFF2-40B4-BE49-F238E27FC236}">
                    <a16:creationId xmlns:a16="http://schemas.microsoft.com/office/drawing/2014/main" id="{880D65BD-9938-39D7-9D3A-D447164CB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5611" y="2568778"/>
                <a:ext cx="737669" cy="745451"/>
              </a:xfrm>
              <a:prstGeom prst="rect">
                <a:avLst/>
              </a:prstGeom>
            </p:spPr>
          </p:pic>
          <p:pic>
            <p:nvPicPr>
              <p:cNvPr id="78" name="Picture 77" descr="Llun o fwced glas gyda handlen felen a choch">
                <a:extLst>
                  <a:ext uri="{FF2B5EF4-FFF2-40B4-BE49-F238E27FC236}">
                    <a16:creationId xmlns:a16="http://schemas.microsoft.com/office/drawing/2014/main" id="{86F713B6-1F73-6954-CAF8-28CE1911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0046" y="2592837"/>
                <a:ext cx="737669" cy="745451"/>
              </a:xfrm>
              <a:prstGeom prst="rect">
                <a:avLst/>
              </a:prstGeom>
            </p:spPr>
          </p:pic>
          <p:pic>
            <p:nvPicPr>
              <p:cNvPr id="79" name="Picture 78" descr="Llun o fwced glas gyda handlen felen a choch">
                <a:extLst>
                  <a:ext uri="{FF2B5EF4-FFF2-40B4-BE49-F238E27FC236}">
                    <a16:creationId xmlns:a16="http://schemas.microsoft.com/office/drawing/2014/main" id="{CAB2BBD5-6401-20F6-F7CC-003A67341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9683" y="2580311"/>
                <a:ext cx="751198" cy="759122"/>
              </a:xfrm>
              <a:prstGeom prst="rect">
                <a:avLst/>
              </a:prstGeom>
            </p:spPr>
          </p:pic>
          <p:pic>
            <p:nvPicPr>
              <p:cNvPr id="80" name="Picture 79" descr="Llun o fwced glas gyda handlen felen a choch">
                <a:extLst>
                  <a:ext uri="{FF2B5EF4-FFF2-40B4-BE49-F238E27FC236}">
                    <a16:creationId xmlns:a16="http://schemas.microsoft.com/office/drawing/2014/main" id="{739887AB-6067-1E4B-D011-5290945FA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9883" y="3446266"/>
                <a:ext cx="737670" cy="745452"/>
              </a:xfrm>
              <a:prstGeom prst="rect">
                <a:avLst/>
              </a:prstGeom>
            </p:spPr>
          </p:pic>
          <p:pic>
            <p:nvPicPr>
              <p:cNvPr id="81" name="Picture 80" descr="Llun o fwced glas gyda handlen felen a choch">
                <a:extLst>
                  <a:ext uri="{FF2B5EF4-FFF2-40B4-BE49-F238E27FC236}">
                    <a16:creationId xmlns:a16="http://schemas.microsoft.com/office/drawing/2014/main" id="{6D493DE9-756B-723A-F519-ACC4B7BEC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6284" y="3439103"/>
                <a:ext cx="725275" cy="732926"/>
              </a:xfrm>
              <a:prstGeom prst="rect">
                <a:avLst/>
              </a:prstGeom>
            </p:spPr>
          </p:pic>
        </p:grpSp>
        <p:pic>
          <p:nvPicPr>
            <p:cNvPr id="82" name="Picture 81" descr="Llun o fwced glas gyda handlen felen a choch">
              <a:extLst>
                <a:ext uri="{FF2B5EF4-FFF2-40B4-BE49-F238E27FC236}">
                  <a16:creationId xmlns:a16="http://schemas.microsoft.com/office/drawing/2014/main" id="{5649E3AA-0997-F230-188F-0D7EDBD8C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5659" y="3389779"/>
              <a:ext cx="797803" cy="806219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364DD9F-A20C-A46E-A200-E171AE12CC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89946" y="2329993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F1820D4B-5018-7038-185B-4E798F002075}"/>
              </a:ext>
            </a:extLst>
          </p:cNvPr>
          <p:cNvSpPr/>
          <p:nvPr/>
        </p:nvSpPr>
        <p:spPr>
          <a:xfrm>
            <a:off x="833780" y="4464754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82" descr="Llun o fwced glas gyda handlen felen a choch">
            <a:extLst>
              <a:ext uri="{FF2B5EF4-FFF2-40B4-BE49-F238E27FC236}">
                <a16:creationId xmlns:a16="http://schemas.microsoft.com/office/drawing/2014/main" id="{F55BED64-36B5-B2A7-42A0-41183030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799" y="4825190"/>
            <a:ext cx="725275" cy="732926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B9895F8-659C-0145-BA08-DB3B11207F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89946" y="4462235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EDB1DF31-2581-C8BD-AF0B-A60957862FFA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13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97E88D-5635-CB84-AF2A-1F0AC7793C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057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33 -0.04097 L 0.58073 -0.02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4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87 -0.03473 L 0.56172 0.032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8042A-2407-78F1-51EE-333E1E4FD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euad dros y môr">
            <a:extLst>
              <a:ext uri="{FF2B5EF4-FFF2-40B4-BE49-F238E27FC236}">
                <a16:creationId xmlns:a16="http://schemas.microsoft.com/office/drawing/2014/main" id="{A0A6C76D-2742-8545-1333-F54D2849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44" y="1397931"/>
            <a:ext cx="5620975" cy="4117413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220FC442-81BD-C3FF-2083-9BED58A8A94C}"/>
              </a:ext>
            </a:extLst>
          </p:cNvPr>
          <p:cNvSpPr/>
          <p:nvPr/>
        </p:nvSpPr>
        <p:spPr>
          <a:xfrm>
            <a:off x="183075" y="1613133"/>
            <a:ext cx="4680553" cy="22901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14 o sêr melyn">
            <a:extLst>
              <a:ext uri="{FF2B5EF4-FFF2-40B4-BE49-F238E27FC236}">
                <a16:creationId xmlns:a16="http://schemas.microsoft.com/office/drawing/2014/main" id="{5729DDEA-F313-88B8-4FD0-8E32378C59D0}"/>
              </a:ext>
            </a:extLst>
          </p:cNvPr>
          <p:cNvGrpSpPr/>
          <p:nvPr/>
        </p:nvGrpSpPr>
        <p:grpSpPr>
          <a:xfrm>
            <a:off x="649916" y="1766746"/>
            <a:ext cx="3881183" cy="2067567"/>
            <a:chOff x="649916" y="1766746"/>
            <a:chExt cx="3881183" cy="1942021"/>
          </a:xfrm>
        </p:grpSpPr>
        <p:pic>
          <p:nvPicPr>
            <p:cNvPr id="9" name="Picture 8" descr="Seren felen">
              <a:extLst>
                <a:ext uri="{FF2B5EF4-FFF2-40B4-BE49-F238E27FC236}">
                  <a16:creationId xmlns:a16="http://schemas.microsoft.com/office/drawing/2014/main" id="{838EC7DB-C8D3-165C-5093-49878D73D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916" y="1768874"/>
              <a:ext cx="597853" cy="542836"/>
            </a:xfrm>
            <a:prstGeom prst="rect">
              <a:avLst/>
            </a:prstGeom>
          </p:spPr>
        </p:pic>
        <p:pic>
          <p:nvPicPr>
            <p:cNvPr id="13" name="Picture 12" descr="Seren felen ">
              <a:extLst>
                <a:ext uri="{FF2B5EF4-FFF2-40B4-BE49-F238E27FC236}">
                  <a16:creationId xmlns:a16="http://schemas.microsoft.com/office/drawing/2014/main" id="{951D2390-C64B-4B03-316B-7BB6B2372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1791" y="1766746"/>
              <a:ext cx="597853" cy="542836"/>
            </a:xfrm>
            <a:prstGeom prst="rect">
              <a:avLst/>
            </a:prstGeom>
          </p:spPr>
        </p:pic>
        <p:pic>
          <p:nvPicPr>
            <p:cNvPr id="14" name="Picture 13" descr="Seren felen">
              <a:extLst>
                <a:ext uri="{FF2B5EF4-FFF2-40B4-BE49-F238E27FC236}">
                  <a16:creationId xmlns:a16="http://schemas.microsoft.com/office/drawing/2014/main" id="{6E9AADDA-7EC4-D594-CC80-776D7A8D7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1581" y="1782244"/>
              <a:ext cx="597853" cy="542836"/>
            </a:xfrm>
            <a:prstGeom prst="rect">
              <a:avLst/>
            </a:prstGeom>
          </p:spPr>
        </p:pic>
        <p:pic>
          <p:nvPicPr>
            <p:cNvPr id="15" name="Picture 14" descr="Seren felen">
              <a:extLst>
                <a:ext uri="{FF2B5EF4-FFF2-40B4-BE49-F238E27FC236}">
                  <a16:creationId xmlns:a16="http://schemas.microsoft.com/office/drawing/2014/main" id="{707EA418-3C03-5CED-5DFF-815E776F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2413" y="1782244"/>
              <a:ext cx="597853" cy="542836"/>
            </a:xfrm>
            <a:prstGeom prst="rect">
              <a:avLst/>
            </a:prstGeom>
          </p:spPr>
        </p:pic>
        <p:pic>
          <p:nvPicPr>
            <p:cNvPr id="16" name="Picture 15" descr="Seren felen">
              <a:extLst>
                <a:ext uri="{FF2B5EF4-FFF2-40B4-BE49-F238E27FC236}">
                  <a16:creationId xmlns:a16="http://schemas.microsoft.com/office/drawing/2014/main" id="{95766C78-F11E-EB88-F057-B76ED3D4C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246" y="1768874"/>
              <a:ext cx="597853" cy="542836"/>
            </a:xfrm>
            <a:prstGeom prst="rect">
              <a:avLst/>
            </a:prstGeom>
          </p:spPr>
        </p:pic>
        <p:pic>
          <p:nvPicPr>
            <p:cNvPr id="17" name="Picture 16" descr="Seren felen">
              <a:extLst>
                <a:ext uri="{FF2B5EF4-FFF2-40B4-BE49-F238E27FC236}">
                  <a16:creationId xmlns:a16="http://schemas.microsoft.com/office/drawing/2014/main" id="{29B081E3-038D-1029-EF2B-64A280CE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62" y="2426592"/>
              <a:ext cx="597853" cy="542836"/>
            </a:xfrm>
            <a:prstGeom prst="rect">
              <a:avLst/>
            </a:prstGeom>
          </p:spPr>
        </p:pic>
        <p:pic>
          <p:nvPicPr>
            <p:cNvPr id="18" name="Picture 17" descr="Seren felen">
              <a:extLst>
                <a:ext uri="{FF2B5EF4-FFF2-40B4-BE49-F238E27FC236}">
                  <a16:creationId xmlns:a16="http://schemas.microsoft.com/office/drawing/2014/main" id="{23279D84-C983-6987-9FFA-A68C74A6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2401" y="2417815"/>
              <a:ext cx="597853" cy="542836"/>
            </a:xfrm>
            <a:prstGeom prst="rect">
              <a:avLst/>
            </a:prstGeom>
          </p:spPr>
        </p:pic>
        <p:pic>
          <p:nvPicPr>
            <p:cNvPr id="19" name="Picture 18" descr="Seren felen">
              <a:extLst>
                <a:ext uri="{FF2B5EF4-FFF2-40B4-BE49-F238E27FC236}">
                  <a16:creationId xmlns:a16="http://schemas.microsoft.com/office/drawing/2014/main" id="{C339F8E3-DC53-2703-EC87-F3D2744A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7781" y="2426592"/>
              <a:ext cx="597853" cy="542836"/>
            </a:xfrm>
            <a:prstGeom prst="rect">
              <a:avLst/>
            </a:prstGeom>
          </p:spPr>
        </p:pic>
        <p:pic>
          <p:nvPicPr>
            <p:cNvPr id="20" name="Picture 19" descr="Seren felen">
              <a:extLst>
                <a:ext uri="{FF2B5EF4-FFF2-40B4-BE49-F238E27FC236}">
                  <a16:creationId xmlns:a16="http://schemas.microsoft.com/office/drawing/2014/main" id="{24D2645F-7F77-774C-DEA9-145CEC78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513" y="2426592"/>
              <a:ext cx="597853" cy="542836"/>
            </a:xfrm>
            <a:prstGeom prst="rect">
              <a:avLst/>
            </a:prstGeom>
          </p:spPr>
        </p:pic>
        <p:pic>
          <p:nvPicPr>
            <p:cNvPr id="21" name="Picture 20" descr="Seren felen">
              <a:extLst>
                <a:ext uri="{FF2B5EF4-FFF2-40B4-BE49-F238E27FC236}">
                  <a16:creationId xmlns:a16="http://schemas.microsoft.com/office/drawing/2014/main" id="{08302057-DD02-E78A-FFBD-2FD64A09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246" y="2417816"/>
              <a:ext cx="597853" cy="542836"/>
            </a:xfrm>
            <a:prstGeom prst="rect">
              <a:avLst/>
            </a:prstGeom>
          </p:spPr>
        </p:pic>
        <p:pic>
          <p:nvPicPr>
            <p:cNvPr id="22" name="Picture 21" descr="Seren felen">
              <a:extLst>
                <a:ext uri="{FF2B5EF4-FFF2-40B4-BE49-F238E27FC236}">
                  <a16:creationId xmlns:a16="http://schemas.microsoft.com/office/drawing/2014/main" id="{68EC24DB-EE32-774B-AB3D-1E6C81AE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597" y="3150442"/>
              <a:ext cx="597853" cy="542836"/>
            </a:xfrm>
            <a:prstGeom prst="rect">
              <a:avLst/>
            </a:prstGeom>
          </p:spPr>
        </p:pic>
        <p:pic>
          <p:nvPicPr>
            <p:cNvPr id="23" name="Picture 22" descr="Seren felen">
              <a:extLst>
                <a:ext uri="{FF2B5EF4-FFF2-40B4-BE49-F238E27FC236}">
                  <a16:creationId xmlns:a16="http://schemas.microsoft.com/office/drawing/2014/main" id="{FFDAFFE2-D48C-5987-A7FE-3996D31B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0306" y="3163676"/>
              <a:ext cx="597853" cy="542836"/>
            </a:xfrm>
            <a:prstGeom prst="rect">
              <a:avLst/>
            </a:prstGeom>
          </p:spPr>
        </p:pic>
        <p:pic>
          <p:nvPicPr>
            <p:cNvPr id="24" name="Picture 23" descr="Seren felen">
              <a:extLst>
                <a:ext uri="{FF2B5EF4-FFF2-40B4-BE49-F238E27FC236}">
                  <a16:creationId xmlns:a16="http://schemas.microsoft.com/office/drawing/2014/main" id="{3AA18C51-55B3-D617-5671-138866D5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9646" y="3165931"/>
              <a:ext cx="597853" cy="542836"/>
            </a:xfrm>
            <a:prstGeom prst="rect">
              <a:avLst/>
            </a:prstGeom>
          </p:spPr>
        </p:pic>
        <p:pic>
          <p:nvPicPr>
            <p:cNvPr id="25" name="Picture 24" descr="Seren felen">
              <a:extLst>
                <a:ext uri="{FF2B5EF4-FFF2-40B4-BE49-F238E27FC236}">
                  <a16:creationId xmlns:a16="http://schemas.microsoft.com/office/drawing/2014/main" id="{DBE9BBBA-288E-4CC1-6E2C-A808011E8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1336" y="3165931"/>
              <a:ext cx="597853" cy="542836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E2029B2-B665-53D4-FDB4-D7421ECE28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203467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74C45B65-FE5B-5F73-733D-2958ED9833FB}"/>
              </a:ext>
            </a:extLst>
          </p:cNvPr>
          <p:cNvSpPr/>
          <p:nvPr/>
        </p:nvSpPr>
        <p:spPr>
          <a:xfrm>
            <a:off x="837465" y="4077316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80CA52C-1A88-3B93-7167-3F116FE15A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95766" y="4180615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6" name="Picture 25" descr="Seren felen">
            <a:extLst>
              <a:ext uri="{FF2B5EF4-FFF2-40B4-BE49-F238E27FC236}">
                <a16:creationId xmlns:a16="http://schemas.microsoft.com/office/drawing/2014/main" id="{893E02FC-7391-FF12-6458-BBD9CB6C5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719" y="4548924"/>
            <a:ext cx="597853" cy="542836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0827A3CA-EBEF-0825-DB2F-B15D7335C991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14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E7B51F-7BC4-530C-0766-D80247AB95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545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14 -0.00556 L 0.5405 -0.003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0.05625 L 0.54401 0.0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C8FD6-1510-EB16-7FAA-6501EBC0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aeau gwyrdd gyda blodau melyn">
            <a:extLst>
              <a:ext uri="{FF2B5EF4-FFF2-40B4-BE49-F238E27FC236}">
                <a16:creationId xmlns:a16="http://schemas.microsoft.com/office/drawing/2014/main" id="{981FC13C-A6AF-8C61-E50D-FC5A910BC9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9"/>
          <a:stretch/>
        </p:blipFill>
        <p:spPr>
          <a:xfrm>
            <a:off x="6436175" y="1508871"/>
            <a:ext cx="5174020" cy="4317895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170F5CAB-2A1E-1F42-2226-A50627C19F1A}"/>
              </a:ext>
            </a:extLst>
          </p:cNvPr>
          <p:cNvSpPr/>
          <p:nvPr/>
        </p:nvSpPr>
        <p:spPr>
          <a:xfrm>
            <a:off x="303148" y="1252473"/>
            <a:ext cx="4450353" cy="26086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15 o flodau haul melyn gyda dail gwyrdd">
            <a:extLst>
              <a:ext uri="{FF2B5EF4-FFF2-40B4-BE49-F238E27FC236}">
                <a16:creationId xmlns:a16="http://schemas.microsoft.com/office/drawing/2014/main" id="{53B5D90C-7E6A-8FA0-100B-1D97D1A51741}"/>
              </a:ext>
            </a:extLst>
          </p:cNvPr>
          <p:cNvGrpSpPr/>
          <p:nvPr/>
        </p:nvGrpSpPr>
        <p:grpSpPr>
          <a:xfrm>
            <a:off x="544873" y="1344135"/>
            <a:ext cx="3813118" cy="2323684"/>
            <a:chOff x="544873" y="1344135"/>
            <a:chExt cx="3813118" cy="2323684"/>
          </a:xfrm>
        </p:grpSpPr>
        <p:pic>
          <p:nvPicPr>
            <p:cNvPr id="57" name="Picture 56" descr="Blodyn haul melyn gyda dail gwyrdd">
              <a:extLst>
                <a:ext uri="{FF2B5EF4-FFF2-40B4-BE49-F238E27FC236}">
                  <a16:creationId xmlns:a16="http://schemas.microsoft.com/office/drawing/2014/main" id="{58D07C81-E65E-EA69-3310-4A156ADE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805" y="1344135"/>
              <a:ext cx="593591" cy="687964"/>
            </a:xfrm>
            <a:prstGeom prst="rect">
              <a:avLst/>
            </a:prstGeom>
          </p:spPr>
        </p:pic>
        <p:pic>
          <p:nvPicPr>
            <p:cNvPr id="77" name="Picture 76" descr="Blodyn haul melyn gyda dail gwyrdd">
              <a:extLst>
                <a:ext uri="{FF2B5EF4-FFF2-40B4-BE49-F238E27FC236}">
                  <a16:creationId xmlns:a16="http://schemas.microsoft.com/office/drawing/2014/main" id="{94CDAEC1-AE1B-D7DD-35F6-4A89A524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2963" y="1344135"/>
              <a:ext cx="593591" cy="687964"/>
            </a:xfrm>
            <a:prstGeom prst="rect">
              <a:avLst/>
            </a:prstGeom>
          </p:spPr>
        </p:pic>
        <p:pic>
          <p:nvPicPr>
            <p:cNvPr id="78" name="Picture 77" descr="Blodyn haul melyn gyda dail gwyrdd">
              <a:extLst>
                <a:ext uri="{FF2B5EF4-FFF2-40B4-BE49-F238E27FC236}">
                  <a16:creationId xmlns:a16="http://schemas.microsoft.com/office/drawing/2014/main" id="{220BC88B-136F-E568-ADC3-4660A972E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1490" y="1354053"/>
              <a:ext cx="593591" cy="687964"/>
            </a:xfrm>
            <a:prstGeom prst="rect">
              <a:avLst/>
            </a:prstGeom>
          </p:spPr>
        </p:pic>
        <p:pic>
          <p:nvPicPr>
            <p:cNvPr id="79" name="Picture 78" descr="Blodyn haul melyn gyda dail gwyrdd">
              <a:extLst>
                <a:ext uri="{FF2B5EF4-FFF2-40B4-BE49-F238E27FC236}">
                  <a16:creationId xmlns:a16="http://schemas.microsoft.com/office/drawing/2014/main" id="{67EFFCF3-7AF5-8DEF-F54C-CBB9C7B5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4468" y="1354053"/>
              <a:ext cx="593591" cy="687964"/>
            </a:xfrm>
            <a:prstGeom prst="rect">
              <a:avLst/>
            </a:prstGeom>
          </p:spPr>
        </p:pic>
        <p:pic>
          <p:nvPicPr>
            <p:cNvPr id="80" name="Picture 79" descr="Blodyn haul melyn gyda dail gwyrdd">
              <a:extLst>
                <a:ext uri="{FF2B5EF4-FFF2-40B4-BE49-F238E27FC236}">
                  <a16:creationId xmlns:a16="http://schemas.microsoft.com/office/drawing/2014/main" id="{E78BEA26-2D57-4A77-A458-DC4C67816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3925" y="1354053"/>
              <a:ext cx="593591" cy="687964"/>
            </a:xfrm>
            <a:prstGeom prst="rect">
              <a:avLst/>
            </a:prstGeom>
          </p:spPr>
        </p:pic>
        <p:pic>
          <p:nvPicPr>
            <p:cNvPr id="81" name="Picture 80" descr="Blodyn haul melyn gyda dail gwyrdd">
              <a:extLst>
                <a:ext uri="{FF2B5EF4-FFF2-40B4-BE49-F238E27FC236}">
                  <a16:creationId xmlns:a16="http://schemas.microsoft.com/office/drawing/2014/main" id="{D39AB7ED-559F-43D3-54DF-471EFFFB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873" y="2131525"/>
              <a:ext cx="593591" cy="687964"/>
            </a:xfrm>
            <a:prstGeom prst="rect">
              <a:avLst/>
            </a:prstGeom>
          </p:spPr>
        </p:pic>
        <p:pic>
          <p:nvPicPr>
            <p:cNvPr id="82" name="Picture 81" descr="Blodyn haul melyn gyda dail gwyrdd">
              <a:extLst>
                <a:ext uri="{FF2B5EF4-FFF2-40B4-BE49-F238E27FC236}">
                  <a16:creationId xmlns:a16="http://schemas.microsoft.com/office/drawing/2014/main" id="{BE8C1B33-7BA8-B3C6-4B24-097D65FFC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3815" y="2137377"/>
              <a:ext cx="593591" cy="687964"/>
            </a:xfrm>
            <a:prstGeom prst="rect">
              <a:avLst/>
            </a:prstGeom>
          </p:spPr>
        </p:pic>
        <p:pic>
          <p:nvPicPr>
            <p:cNvPr id="83" name="Picture 82" descr="Blodyn haul melyn gyda dail gwyrdd">
              <a:extLst>
                <a:ext uri="{FF2B5EF4-FFF2-40B4-BE49-F238E27FC236}">
                  <a16:creationId xmlns:a16="http://schemas.microsoft.com/office/drawing/2014/main" id="{7230E036-C8B4-F8A0-53BF-EFF2C61A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9141" y="2136401"/>
              <a:ext cx="593591" cy="687964"/>
            </a:xfrm>
            <a:prstGeom prst="rect">
              <a:avLst/>
            </a:prstGeom>
          </p:spPr>
        </p:pic>
        <p:pic>
          <p:nvPicPr>
            <p:cNvPr id="84" name="Picture 83" descr="Blodyn haul melyn gyda dail gwyrdd">
              <a:extLst>
                <a:ext uri="{FF2B5EF4-FFF2-40B4-BE49-F238E27FC236}">
                  <a16:creationId xmlns:a16="http://schemas.microsoft.com/office/drawing/2014/main" id="{69F07F3C-6873-10EA-3D04-055D59881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4467" y="2149300"/>
              <a:ext cx="593591" cy="687964"/>
            </a:xfrm>
            <a:prstGeom prst="rect">
              <a:avLst/>
            </a:prstGeom>
          </p:spPr>
        </p:pic>
        <p:pic>
          <p:nvPicPr>
            <p:cNvPr id="85" name="Picture 84" descr="Blodyn haul melyn gyda dail gwyrdd">
              <a:extLst>
                <a:ext uri="{FF2B5EF4-FFF2-40B4-BE49-F238E27FC236}">
                  <a16:creationId xmlns:a16="http://schemas.microsoft.com/office/drawing/2014/main" id="{638AC74A-5E9D-9E16-6D8A-11A5BB82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3692" y="2131525"/>
              <a:ext cx="593591" cy="687964"/>
            </a:xfrm>
            <a:prstGeom prst="rect">
              <a:avLst/>
            </a:prstGeom>
          </p:spPr>
        </p:pic>
        <p:pic>
          <p:nvPicPr>
            <p:cNvPr id="86" name="Picture 85" descr="Blodyn haul melyn gyda dail gwyrdd">
              <a:extLst>
                <a:ext uri="{FF2B5EF4-FFF2-40B4-BE49-F238E27FC236}">
                  <a16:creationId xmlns:a16="http://schemas.microsoft.com/office/drawing/2014/main" id="{DAB3BFDA-7253-10E3-C65E-8F079D692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983" y="2970150"/>
              <a:ext cx="593591" cy="687964"/>
            </a:xfrm>
            <a:prstGeom prst="rect">
              <a:avLst/>
            </a:prstGeom>
          </p:spPr>
        </p:pic>
        <p:pic>
          <p:nvPicPr>
            <p:cNvPr id="87" name="Picture 86" descr="Blodyn haul melyn gyda dail gwyrdd">
              <a:extLst>
                <a:ext uri="{FF2B5EF4-FFF2-40B4-BE49-F238E27FC236}">
                  <a16:creationId xmlns:a16="http://schemas.microsoft.com/office/drawing/2014/main" id="{FEAA4DEE-5A0D-EC7E-A3E8-C6355060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147" y="2979855"/>
              <a:ext cx="593591" cy="687964"/>
            </a:xfrm>
            <a:prstGeom prst="rect">
              <a:avLst/>
            </a:prstGeom>
          </p:spPr>
        </p:pic>
        <p:pic>
          <p:nvPicPr>
            <p:cNvPr id="88" name="Picture 87" descr="Blodyn haul melyn gyda dail gwyrdd">
              <a:extLst>
                <a:ext uri="{FF2B5EF4-FFF2-40B4-BE49-F238E27FC236}">
                  <a16:creationId xmlns:a16="http://schemas.microsoft.com/office/drawing/2014/main" id="{2990CD79-0D7C-6BBC-F923-23F93616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7392" y="2979855"/>
              <a:ext cx="593591" cy="687964"/>
            </a:xfrm>
            <a:prstGeom prst="rect">
              <a:avLst/>
            </a:prstGeom>
          </p:spPr>
        </p:pic>
        <p:pic>
          <p:nvPicPr>
            <p:cNvPr id="89" name="Picture 88" descr="Blodyn haul melyn gyda dail gwyrdd">
              <a:extLst>
                <a:ext uri="{FF2B5EF4-FFF2-40B4-BE49-F238E27FC236}">
                  <a16:creationId xmlns:a16="http://schemas.microsoft.com/office/drawing/2014/main" id="{08D9DEDE-C989-0627-CFA2-7FE27F51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0896" y="2964869"/>
              <a:ext cx="593591" cy="687964"/>
            </a:xfrm>
            <a:prstGeom prst="rect">
              <a:avLst/>
            </a:prstGeom>
          </p:spPr>
        </p:pic>
        <p:pic>
          <p:nvPicPr>
            <p:cNvPr id="90" name="Picture 89" descr="Blodyn haul melyn gyda dail gwyrdd">
              <a:extLst>
                <a:ext uri="{FF2B5EF4-FFF2-40B4-BE49-F238E27FC236}">
                  <a16:creationId xmlns:a16="http://schemas.microsoft.com/office/drawing/2014/main" id="{D911D3DB-47A1-0B4B-4C72-5EA6C854F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4400" y="2970150"/>
              <a:ext cx="593591" cy="687964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1463CCD-A827-A473-BDFD-A3F82C3C28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203467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F0FE3FFF-709B-2DFB-A616-421FD52D2305}"/>
              </a:ext>
            </a:extLst>
          </p:cNvPr>
          <p:cNvSpPr/>
          <p:nvPr/>
        </p:nvSpPr>
        <p:spPr>
          <a:xfrm>
            <a:off x="765292" y="4177218"/>
            <a:ext cx="3421291" cy="10883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" name="Picture 91" descr="Blodyn haul melyn gyda dail gwyrdd">
            <a:extLst>
              <a:ext uri="{FF2B5EF4-FFF2-40B4-BE49-F238E27FC236}">
                <a16:creationId xmlns:a16="http://schemas.microsoft.com/office/drawing/2014/main" id="{20332732-A777-AB51-7B36-796965E5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716" y="4377415"/>
            <a:ext cx="593591" cy="687964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90B10A8-9728-E5A2-1FC0-98D4A0148A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410104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60FA8D1A-DB98-B9CB-9C81-2BB2AD851396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15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DBE297-9AD8-F5B9-D0C9-E63FFABEF9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276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1 -0.1 L 0.55442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9 -0.10185 L 0.10599 -0.10162 C 0.14727 -0.09375 0.11003 -0.10162 0.21472 -0.06065 C 0.2569 -0.04422 0.27774 -0.03542 0.31966 -0.02199 C 0.33373 -0.01759 0.34792 -0.01574 0.36172 -0.00996 C 0.37031 -0.00648 0.42136 0.01782 0.44349 0.03125 C 0.45326 0.03727 0.4625 0.04676 0.47279 0.05 C 0.51237 0.06273 0.47123 0.04907 0.49974 0.05926 C 0.50378 0.06065 0.50781 0.06157 0.51172 0.06319 C 0.53034 0.07083 0.51107 0.06481 0.5237 0.06852 C 0.53125 0.07384 0.52409 0.06921 0.53047 0.07268 C 0.53203 0.07338 0.53347 0.07453 0.53503 0.07523 C 0.53646 0.07592 0.53802 0.07592 0.53945 0.07662 C 0.54766 0.07963 0.54284 0.07916 0.54857 0.07916 L 0.54857 0.0794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818E6-9415-F4C5-AAB6-C88E1CA9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th brown gyda blodyn gwyn">
            <a:extLst>
              <a:ext uri="{FF2B5EF4-FFF2-40B4-BE49-F238E27FC236}">
                <a16:creationId xmlns:a16="http://schemas.microsoft.com/office/drawing/2014/main" id="{4923B556-DB20-A502-B3AA-644E40D34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39" y="1415441"/>
            <a:ext cx="5676509" cy="3682800"/>
          </a:xfrm>
          <a:prstGeom prst="rect">
            <a:avLst/>
          </a:prstGeom>
        </p:spPr>
      </p:pic>
      <p:sp>
        <p:nvSpPr>
          <p:cNvPr id="6" name="Rounded Rectangle 5" descr="Petryal gydag ymyl glas&#10;">
            <a:extLst>
              <a:ext uri="{FF2B5EF4-FFF2-40B4-BE49-F238E27FC236}">
                <a16:creationId xmlns:a16="http://schemas.microsoft.com/office/drawing/2014/main" id="{B6DCC03E-87A2-D0A6-DFFC-4F8C45431696}"/>
              </a:ext>
            </a:extLst>
          </p:cNvPr>
          <p:cNvSpPr/>
          <p:nvPr/>
        </p:nvSpPr>
        <p:spPr>
          <a:xfrm>
            <a:off x="303148" y="1252473"/>
            <a:ext cx="4450353" cy="26086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16 wŷ">
            <a:extLst>
              <a:ext uri="{FF2B5EF4-FFF2-40B4-BE49-F238E27FC236}">
                <a16:creationId xmlns:a16="http://schemas.microsoft.com/office/drawing/2014/main" id="{04284739-1DF2-F361-609F-B2B7F8CCAEF7}"/>
              </a:ext>
            </a:extLst>
          </p:cNvPr>
          <p:cNvGrpSpPr/>
          <p:nvPr/>
        </p:nvGrpSpPr>
        <p:grpSpPr>
          <a:xfrm>
            <a:off x="487899" y="1415441"/>
            <a:ext cx="4067372" cy="2270336"/>
            <a:chOff x="487899" y="1415441"/>
            <a:chExt cx="4067372" cy="2270336"/>
          </a:xfrm>
        </p:grpSpPr>
        <p:pic>
          <p:nvPicPr>
            <p:cNvPr id="9" name="Picture 8" descr="Llun o ŵy ">
              <a:extLst>
                <a:ext uri="{FF2B5EF4-FFF2-40B4-BE49-F238E27FC236}">
                  <a16:creationId xmlns:a16="http://schemas.microsoft.com/office/drawing/2014/main" id="{17C29D74-D55E-99B6-D67E-E185029D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461" y="1447895"/>
              <a:ext cx="504350" cy="649076"/>
            </a:xfrm>
            <a:prstGeom prst="rect">
              <a:avLst/>
            </a:prstGeom>
          </p:spPr>
        </p:pic>
        <p:pic>
          <p:nvPicPr>
            <p:cNvPr id="10" name="Picture 9" descr="Llun o ŵy ">
              <a:extLst>
                <a:ext uri="{FF2B5EF4-FFF2-40B4-BE49-F238E27FC236}">
                  <a16:creationId xmlns:a16="http://schemas.microsoft.com/office/drawing/2014/main" id="{483DA948-F6AF-2166-BE3F-59558383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6721" y="1415441"/>
              <a:ext cx="554785" cy="713984"/>
            </a:xfrm>
            <a:prstGeom prst="rect">
              <a:avLst/>
            </a:prstGeom>
          </p:spPr>
        </p:pic>
        <p:pic>
          <p:nvPicPr>
            <p:cNvPr id="11" name="Picture 10" descr="Llun o ŵy ">
              <a:extLst>
                <a:ext uri="{FF2B5EF4-FFF2-40B4-BE49-F238E27FC236}">
                  <a16:creationId xmlns:a16="http://schemas.microsoft.com/office/drawing/2014/main" id="{118A7B77-77C5-4436-7505-EE370E133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198" y="1415441"/>
              <a:ext cx="554785" cy="713984"/>
            </a:xfrm>
            <a:prstGeom prst="rect">
              <a:avLst/>
            </a:prstGeom>
          </p:spPr>
        </p:pic>
        <p:pic>
          <p:nvPicPr>
            <p:cNvPr id="12" name="Picture 11" descr="Llun o ŵy ">
              <a:extLst>
                <a:ext uri="{FF2B5EF4-FFF2-40B4-BE49-F238E27FC236}">
                  <a16:creationId xmlns:a16="http://schemas.microsoft.com/office/drawing/2014/main" id="{1AB2DE16-4645-3D45-D2B3-FC92DA090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1324" y="1415441"/>
              <a:ext cx="554785" cy="713984"/>
            </a:xfrm>
            <a:prstGeom prst="rect">
              <a:avLst/>
            </a:prstGeom>
          </p:spPr>
        </p:pic>
        <p:pic>
          <p:nvPicPr>
            <p:cNvPr id="13" name="Picture 12" descr="Llun o ŵy ">
              <a:extLst>
                <a:ext uri="{FF2B5EF4-FFF2-40B4-BE49-F238E27FC236}">
                  <a16:creationId xmlns:a16="http://schemas.microsoft.com/office/drawing/2014/main" id="{AF6AB680-3E21-2B43-9EA9-46C52090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302" y="1415441"/>
              <a:ext cx="554785" cy="713984"/>
            </a:xfrm>
            <a:prstGeom prst="rect">
              <a:avLst/>
            </a:prstGeom>
          </p:spPr>
        </p:pic>
        <p:pic>
          <p:nvPicPr>
            <p:cNvPr id="14" name="Picture 13" descr="Llun o ŵy ">
              <a:extLst>
                <a:ext uri="{FF2B5EF4-FFF2-40B4-BE49-F238E27FC236}">
                  <a16:creationId xmlns:a16="http://schemas.microsoft.com/office/drawing/2014/main" id="{1D78BE92-D363-47B1-B33E-CF68A187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486" y="1415441"/>
              <a:ext cx="554785" cy="713984"/>
            </a:xfrm>
            <a:prstGeom prst="rect">
              <a:avLst/>
            </a:prstGeom>
          </p:spPr>
        </p:pic>
        <p:pic>
          <p:nvPicPr>
            <p:cNvPr id="15" name="Picture 14" descr="Llun o ŵy ">
              <a:extLst>
                <a:ext uri="{FF2B5EF4-FFF2-40B4-BE49-F238E27FC236}">
                  <a16:creationId xmlns:a16="http://schemas.microsoft.com/office/drawing/2014/main" id="{EC122D07-BA71-D475-FF55-910F39EB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899" y="2199816"/>
              <a:ext cx="554785" cy="713984"/>
            </a:xfrm>
            <a:prstGeom prst="rect">
              <a:avLst/>
            </a:prstGeom>
          </p:spPr>
        </p:pic>
        <p:pic>
          <p:nvPicPr>
            <p:cNvPr id="16" name="Picture 15" descr="Llun o ŵy ">
              <a:extLst>
                <a:ext uri="{FF2B5EF4-FFF2-40B4-BE49-F238E27FC236}">
                  <a16:creationId xmlns:a16="http://schemas.microsoft.com/office/drawing/2014/main" id="{4FEF9CA0-4ED3-B454-57F8-06C4B43C6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512" y="2192127"/>
              <a:ext cx="554785" cy="713984"/>
            </a:xfrm>
            <a:prstGeom prst="rect">
              <a:avLst/>
            </a:prstGeom>
          </p:spPr>
        </p:pic>
        <p:pic>
          <p:nvPicPr>
            <p:cNvPr id="17" name="Picture 16" descr="Llun o ŵy ">
              <a:extLst>
                <a:ext uri="{FF2B5EF4-FFF2-40B4-BE49-F238E27FC236}">
                  <a16:creationId xmlns:a16="http://schemas.microsoft.com/office/drawing/2014/main" id="{19BEFE87-BA73-B67B-1F3E-001BBDC3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3125" y="2199816"/>
              <a:ext cx="554785" cy="713984"/>
            </a:xfrm>
            <a:prstGeom prst="rect">
              <a:avLst/>
            </a:prstGeom>
          </p:spPr>
        </p:pic>
        <p:pic>
          <p:nvPicPr>
            <p:cNvPr id="18" name="Picture 17" descr="Llun o ŵy ">
              <a:extLst>
                <a:ext uri="{FF2B5EF4-FFF2-40B4-BE49-F238E27FC236}">
                  <a16:creationId xmlns:a16="http://schemas.microsoft.com/office/drawing/2014/main" id="{88EB14BD-9122-E4C6-CE1C-B3A53889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324" y="2193066"/>
              <a:ext cx="554785" cy="713984"/>
            </a:xfrm>
            <a:prstGeom prst="rect">
              <a:avLst/>
            </a:prstGeom>
          </p:spPr>
        </p:pic>
        <p:pic>
          <p:nvPicPr>
            <p:cNvPr id="19" name="Picture 18" descr="Llun o ŵy ">
              <a:extLst>
                <a:ext uri="{FF2B5EF4-FFF2-40B4-BE49-F238E27FC236}">
                  <a16:creationId xmlns:a16="http://schemas.microsoft.com/office/drawing/2014/main" id="{34917535-A556-37CF-3B2B-3C1977AC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6407" y="2188319"/>
              <a:ext cx="554785" cy="713984"/>
            </a:xfrm>
            <a:prstGeom prst="rect">
              <a:avLst/>
            </a:prstGeom>
          </p:spPr>
        </p:pic>
        <p:pic>
          <p:nvPicPr>
            <p:cNvPr id="20" name="Picture 19" descr="Llun o ŵy ">
              <a:extLst>
                <a:ext uri="{FF2B5EF4-FFF2-40B4-BE49-F238E27FC236}">
                  <a16:creationId xmlns:a16="http://schemas.microsoft.com/office/drawing/2014/main" id="{9F79F590-3955-AA18-9D66-493B346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5709" y="2193553"/>
              <a:ext cx="554785" cy="713984"/>
            </a:xfrm>
            <a:prstGeom prst="rect">
              <a:avLst/>
            </a:prstGeom>
          </p:spPr>
        </p:pic>
        <p:pic>
          <p:nvPicPr>
            <p:cNvPr id="21" name="Picture 20" descr="Llun o ŵy ">
              <a:extLst>
                <a:ext uri="{FF2B5EF4-FFF2-40B4-BE49-F238E27FC236}">
                  <a16:creationId xmlns:a16="http://schemas.microsoft.com/office/drawing/2014/main" id="{FDE6E94C-D58E-D0AB-85A6-80392DF2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523" y="2968813"/>
              <a:ext cx="554785" cy="713984"/>
            </a:xfrm>
            <a:prstGeom prst="rect">
              <a:avLst/>
            </a:prstGeom>
          </p:spPr>
        </p:pic>
        <p:pic>
          <p:nvPicPr>
            <p:cNvPr id="22" name="Picture 21" descr="Llun o ŵy ">
              <a:extLst>
                <a:ext uri="{FF2B5EF4-FFF2-40B4-BE49-F238E27FC236}">
                  <a16:creationId xmlns:a16="http://schemas.microsoft.com/office/drawing/2014/main" id="{FB67703A-8FC8-9ED8-1242-059DBCF4F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4000" y="2968813"/>
              <a:ext cx="554785" cy="713984"/>
            </a:xfrm>
            <a:prstGeom prst="rect">
              <a:avLst/>
            </a:prstGeom>
          </p:spPr>
        </p:pic>
        <p:pic>
          <p:nvPicPr>
            <p:cNvPr id="23" name="Picture 22" descr="Llun o ŵy ">
              <a:extLst>
                <a:ext uri="{FF2B5EF4-FFF2-40B4-BE49-F238E27FC236}">
                  <a16:creationId xmlns:a16="http://schemas.microsoft.com/office/drawing/2014/main" id="{8C524E92-5A60-829C-6944-47D72FCD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324" y="2971793"/>
              <a:ext cx="554785" cy="713984"/>
            </a:xfrm>
            <a:prstGeom prst="rect">
              <a:avLst/>
            </a:prstGeom>
          </p:spPr>
        </p:pic>
        <p:pic>
          <p:nvPicPr>
            <p:cNvPr id="24" name="Picture 23" descr="Llun o ŵy ">
              <a:extLst>
                <a:ext uri="{FF2B5EF4-FFF2-40B4-BE49-F238E27FC236}">
                  <a16:creationId xmlns:a16="http://schemas.microsoft.com/office/drawing/2014/main" id="{D4929A13-04C9-3BA4-0297-1E3838EC0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7986" y="2961197"/>
              <a:ext cx="554785" cy="713984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A77CD08-39F1-5135-C403-9D342E0B10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203467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A32F78FB-42E1-5970-7048-4BB136ECAAC2}"/>
              </a:ext>
            </a:extLst>
          </p:cNvPr>
          <p:cNvSpPr/>
          <p:nvPr/>
        </p:nvSpPr>
        <p:spPr>
          <a:xfrm>
            <a:off x="765292" y="4177218"/>
            <a:ext cx="3421291" cy="10883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Llun o ŵy ">
            <a:extLst>
              <a:ext uri="{FF2B5EF4-FFF2-40B4-BE49-F238E27FC236}">
                <a16:creationId xmlns:a16="http://schemas.microsoft.com/office/drawing/2014/main" id="{B6A96947-5C20-CFAC-B531-12E78491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31" y="4383777"/>
            <a:ext cx="554785" cy="713984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16D7CF0-DB82-4C30-EF97-780716AED2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410104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A5590A17-4B1B-BE52-7D01-FFBF451C31CD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16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2B07E4-04C0-6B2A-360C-CF4A011134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189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77 -0.01203 L 0.71106 -0.1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01065 L 0.04609 -0.01042 C 0.10794 -0.0125 0.16992 -0.0243 0.23164 -0.01643 C 0.28867 -0.00903 0.26055 -0.0118 0.31602 -0.00787 C 0.33034 -0.00995 0.3444 -0.01319 0.35872 -0.01366 C 0.38568 -0.01435 0.39636 -0.0118 0.41875 -0.00787 C 0.4431 -0.01134 0.45026 -0.0118 0.47318 -0.01643 C 0.50417 -0.02245 0.46927 -0.01667 0.49375 -0.02037 L 0.55143 -0.01921 L 0.55143 -0.01898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101E-BA8D-0A39-943E-33CBA75614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6425"/>
            <a:ext cx="10668000" cy="4351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Nodyn i’r ymarferwr: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 fydd y sleidiau canlynol yn cael eu chwarae, gellir clicio i weld yr eitemau’n symud a datgelu’r symiau. </a:t>
            </a:r>
          </a:p>
        </p:txBody>
      </p:sp>
      <p:pic>
        <p:nvPicPr>
          <p:cNvPr id="2" name="Picture 1" descr="Llun o gymeriadau sy'n rhan o gymeriadau difyr">
            <a:extLst>
              <a:ext uri="{FF2B5EF4-FFF2-40B4-BE49-F238E27FC236}">
                <a16:creationId xmlns:a16="http://schemas.microsoft.com/office/drawing/2014/main" id="{66D8A5CA-EC9C-0BC2-490D-026AC212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85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EFDC-D739-6076-6A05-271245A8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ôl wên pêl-droed gyda rhwyd wen">
            <a:extLst>
              <a:ext uri="{FF2B5EF4-FFF2-40B4-BE49-F238E27FC236}">
                <a16:creationId xmlns:a16="http://schemas.microsoft.com/office/drawing/2014/main" id="{649D2C65-8D89-973C-7016-E382E772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377" y="1304756"/>
            <a:ext cx="5494991" cy="371979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FFAD8C3F-C572-6B50-E345-299D8B104B78}"/>
              </a:ext>
            </a:extLst>
          </p:cNvPr>
          <p:cNvSpPr/>
          <p:nvPr/>
        </p:nvSpPr>
        <p:spPr>
          <a:xfrm>
            <a:off x="303147" y="1378295"/>
            <a:ext cx="4450353" cy="32456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 descr="Llun o 17 o beli pêl-droed">
            <a:extLst>
              <a:ext uri="{FF2B5EF4-FFF2-40B4-BE49-F238E27FC236}">
                <a16:creationId xmlns:a16="http://schemas.microsoft.com/office/drawing/2014/main" id="{DD81C037-B0DE-EC77-F5FF-11A1D6BF138A}"/>
              </a:ext>
            </a:extLst>
          </p:cNvPr>
          <p:cNvGrpSpPr/>
          <p:nvPr/>
        </p:nvGrpSpPr>
        <p:grpSpPr>
          <a:xfrm>
            <a:off x="447002" y="1555726"/>
            <a:ext cx="4082956" cy="2991174"/>
            <a:chOff x="447002" y="1555726"/>
            <a:chExt cx="4082956" cy="2991174"/>
          </a:xfrm>
        </p:grpSpPr>
        <p:pic>
          <p:nvPicPr>
            <p:cNvPr id="3" name="Picture 2" descr="Pêl pêl-droed">
              <a:extLst>
                <a:ext uri="{FF2B5EF4-FFF2-40B4-BE49-F238E27FC236}">
                  <a16:creationId xmlns:a16="http://schemas.microsoft.com/office/drawing/2014/main" id="{D0B45351-27DB-88D4-5A50-F064F76C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02" y="1578294"/>
              <a:ext cx="696146" cy="708253"/>
            </a:xfrm>
            <a:prstGeom prst="rect">
              <a:avLst/>
            </a:prstGeom>
          </p:spPr>
        </p:pic>
        <p:pic>
          <p:nvPicPr>
            <p:cNvPr id="8" name="Picture 7" descr="Pêl pêl-droed">
              <a:extLst>
                <a:ext uri="{FF2B5EF4-FFF2-40B4-BE49-F238E27FC236}">
                  <a16:creationId xmlns:a16="http://schemas.microsoft.com/office/drawing/2014/main" id="{550E5562-1539-107D-4D26-490CF4222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583" y="1555726"/>
              <a:ext cx="696146" cy="708253"/>
            </a:xfrm>
            <a:prstGeom prst="rect">
              <a:avLst/>
            </a:prstGeom>
          </p:spPr>
        </p:pic>
        <p:pic>
          <p:nvPicPr>
            <p:cNvPr id="9" name="Picture 8" descr="Pêl pêl-droed">
              <a:extLst>
                <a:ext uri="{FF2B5EF4-FFF2-40B4-BE49-F238E27FC236}">
                  <a16:creationId xmlns:a16="http://schemas.microsoft.com/office/drawing/2014/main" id="{C5E1B20D-F32D-6CF5-34F1-032DD30E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6164" y="1568669"/>
              <a:ext cx="696146" cy="708253"/>
            </a:xfrm>
            <a:prstGeom prst="rect">
              <a:avLst/>
            </a:prstGeom>
          </p:spPr>
        </p:pic>
        <p:pic>
          <p:nvPicPr>
            <p:cNvPr id="10" name="Picture 9" descr="Pêl pêl-droed">
              <a:extLst>
                <a:ext uri="{FF2B5EF4-FFF2-40B4-BE49-F238E27FC236}">
                  <a16:creationId xmlns:a16="http://schemas.microsoft.com/office/drawing/2014/main" id="{E75B4179-0EB7-2BC3-375A-C2FF102C7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6840" y="1561937"/>
              <a:ext cx="696146" cy="708253"/>
            </a:xfrm>
            <a:prstGeom prst="rect">
              <a:avLst/>
            </a:prstGeom>
          </p:spPr>
        </p:pic>
        <p:pic>
          <p:nvPicPr>
            <p:cNvPr id="11" name="Picture 10" descr="Pêl pêl-droed">
              <a:extLst>
                <a:ext uri="{FF2B5EF4-FFF2-40B4-BE49-F238E27FC236}">
                  <a16:creationId xmlns:a16="http://schemas.microsoft.com/office/drawing/2014/main" id="{58D9E824-4045-93F2-F57A-937CE6877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812" y="1568669"/>
              <a:ext cx="696146" cy="708253"/>
            </a:xfrm>
            <a:prstGeom prst="rect">
              <a:avLst/>
            </a:prstGeom>
          </p:spPr>
        </p:pic>
        <p:pic>
          <p:nvPicPr>
            <p:cNvPr id="12" name="Picture 11" descr="Pêl pêl-droed">
              <a:extLst>
                <a:ext uri="{FF2B5EF4-FFF2-40B4-BE49-F238E27FC236}">
                  <a16:creationId xmlns:a16="http://schemas.microsoft.com/office/drawing/2014/main" id="{E072C843-2664-B429-73B7-FF4A619AC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02" y="2375094"/>
              <a:ext cx="696146" cy="708253"/>
            </a:xfrm>
            <a:prstGeom prst="rect">
              <a:avLst/>
            </a:prstGeom>
          </p:spPr>
        </p:pic>
        <p:pic>
          <p:nvPicPr>
            <p:cNvPr id="13" name="Picture 12" descr="Pêl pêl-droed">
              <a:extLst>
                <a:ext uri="{FF2B5EF4-FFF2-40B4-BE49-F238E27FC236}">
                  <a16:creationId xmlns:a16="http://schemas.microsoft.com/office/drawing/2014/main" id="{613D3764-CA88-0531-D7C5-D53C4AE9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620" y="2374310"/>
              <a:ext cx="696146" cy="708253"/>
            </a:xfrm>
            <a:prstGeom prst="rect">
              <a:avLst/>
            </a:prstGeom>
          </p:spPr>
        </p:pic>
        <p:pic>
          <p:nvPicPr>
            <p:cNvPr id="14" name="Picture 13" descr="Pêl pêl-droed">
              <a:extLst>
                <a:ext uri="{FF2B5EF4-FFF2-40B4-BE49-F238E27FC236}">
                  <a16:creationId xmlns:a16="http://schemas.microsoft.com/office/drawing/2014/main" id="{8B3B39E3-9AF4-17B8-008D-3665EA41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6164" y="2320278"/>
              <a:ext cx="696146" cy="708253"/>
            </a:xfrm>
            <a:prstGeom prst="rect">
              <a:avLst/>
            </a:prstGeom>
          </p:spPr>
        </p:pic>
        <p:pic>
          <p:nvPicPr>
            <p:cNvPr id="15" name="Picture 14" descr="Pêl pêl-droed">
              <a:extLst>
                <a:ext uri="{FF2B5EF4-FFF2-40B4-BE49-F238E27FC236}">
                  <a16:creationId xmlns:a16="http://schemas.microsoft.com/office/drawing/2014/main" id="{80F74D95-CC2E-425C-0A5B-7B14D4379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8936" y="2320278"/>
              <a:ext cx="696146" cy="708253"/>
            </a:xfrm>
            <a:prstGeom prst="rect">
              <a:avLst/>
            </a:prstGeom>
          </p:spPr>
        </p:pic>
        <p:pic>
          <p:nvPicPr>
            <p:cNvPr id="16" name="Picture 15" descr="Pêl pêl-droed">
              <a:extLst>
                <a:ext uri="{FF2B5EF4-FFF2-40B4-BE49-F238E27FC236}">
                  <a16:creationId xmlns:a16="http://schemas.microsoft.com/office/drawing/2014/main" id="{8431C8B1-4A1D-C365-C78D-E9D8F146E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5326" y="2333664"/>
              <a:ext cx="696146" cy="708253"/>
            </a:xfrm>
            <a:prstGeom prst="rect">
              <a:avLst/>
            </a:prstGeom>
          </p:spPr>
        </p:pic>
        <p:pic>
          <p:nvPicPr>
            <p:cNvPr id="17" name="Picture 16" descr="Pêl pêl-droed">
              <a:extLst>
                <a:ext uri="{FF2B5EF4-FFF2-40B4-BE49-F238E27FC236}">
                  <a16:creationId xmlns:a16="http://schemas.microsoft.com/office/drawing/2014/main" id="{FF1A8D99-E612-1795-E21E-154B8A52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02" y="3145401"/>
              <a:ext cx="696146" cy="708253"/>
            </a:xfrm>
            <a:prstGeom prst="rect">
              <a:avLst/>
            </a:prstGeom>
          </p:spPr>
        </p:pic>
        <p:pic>
          <p:nvPicPr>
            <p:cNvPr id="18" name="Picture 17" descr="Pêl pêl-droed">
              <a:extLst>
                <a:ext uri="{FF2B5EF4-FFF2-40B4-BE49-F238E27FC236}">
                  <a16:creationId xmlns:a16="http://schemas.microsoft.com/office/drawing/2014/main" id="{FA9370F9-92F0-D62F-AAA8-FAE777CB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583" y="3130394"/>
              <a:ext cx="696146" cy="708253"/>
            </a:xfrm>
            <a:prstGeom prst="rect">
              <a:avLst/>
            </a:prstGeom>
          </p:spPr>
        </p:pic>
        <p:pic>
          <p:nvPicPr>
            <p:cNvPr id="19" name="Picture 18" descr="Pêl pêl-droed">
              <a:extLst>
                <a:ext uri="{FF2B5EF4-FFF2-40B4-BE49-F238E27FC236}">
                  <a16:creationId xmlns:a16="http://schemas.microsoft.com/office/drawing/2014/main" id="{630146A1-3ABC-882B-AF76-BE47501B7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6164" y="3082563"/>
              <a:ext cx="696146" cy="708253"/>
            </a:xfrm>
            <a:prstGeom prst="rect">
              <a:avLst/>
            </a:prstGeom>
          </p:spPr>
        </p:pic>
        <p:pic>
          <p:nvPicPr>
            <p:cNvPr id="20" name="Picture 19" descr="Pêl pêl-droed">
              <a:extLst>
                <a:ext uri="{FF2B5EF4-FFF2-40B4-BE49-F238E27FC236}">
                  <a16:creationId xmlns:a16="http://schemas.microsoft.com/office/drawing/2014/main" id="{1DACCE18-C19A-20DD-4A93-1AF154214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6840" y="3092950"/>
              <a:ext cx="696146" cy="708253"/>
            </a:xfrm>
            <a:prstGeom prst="rect">
              <a:avLst/>
            </a:prstGeom>
          </p:spPr>
        </p:pic>
        <p:pic>
          <p:nvPicPr>
            <p:cNvPr id="21" name="Picture 20" descr="Pêl pêl-droed">
              <a:extLst>
                <a:ext uri="{FF2B5EF4-FFF2-40B4-BE49-F238E27FC236}">
                  <a16:creationId xmlns:a16="http://schemas.microsoft.com/office/drawing/2014/main" id="{356DF1A9-8B91-D9E8-7960-9057152E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980" y="3097917"/>
              <a:ext cx="696146" cy="708253"/>
            </a:xfrm>
            <a:prstGeom prst="rect">
              <a:avLst/>
            </a:prstGeom>
          </p:spPr>
        </p:pic>
        <p:pic>
          <p:nvPicPr>
            <p:cNvPr id="22" name="Picture 21" descr="Pêl pêl-droed">
              <a:extLst>
                <a:ext uri="{FF2B5EF4-FFF2-40B4-BE49-F238E27FC236}">
                  <a16:creationId xmlns:a16="http://schemas.microsoft.com/office/drawing/2014/main" id="{AB434B86-C9C9-449F-32F0-77096BFFF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602" y="3838647"/>
              <a:ext cx="696146" cy="708253"/>
            </a:xfrm>
            <a:prstGeom prst="rect">
              <a:avLst/>
            </a:prstGeom>
          </p:spPr>
        </p:pic>
        <p:pic>
          <p:nvPicPr>
            <p:cNvPr id="23" name="Picture 22" descr="Pêl pêl-droed">
              <a:extLst>
                <a:ext uri="{FF2B5EF4-FFF2-40B4-BE49-F238E27FC236}">
                  <a16:creationId xmlns:a16="http://schemas.microsoft.com/office/drawing/2014/main" id="{C239A32C-15B1-B246-2C21-3DAE6C27E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7407" y="3838647"/>
              <a:ext cx="696146" cy="708253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033DE49-DD23-D3F2-508A-59FE2C95ED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203467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B9FE8DF0-F6CE-E325-A348-6D5DD75C5D9E}"/>
              </a:ext>
            </a:extLst>
          </p:cNvPr>
          <p:cNvSpPr/>
          <p:nvPr/>
        </p:nvSpPr>
        <p:spPr>
          <a:xfrm>
            <a:off x="817677" y="4734294"/>
            <a:ext cx="3421291" cy="10883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Pêl pêl-droed">
            <a:extLst>
              <a:ext uri="{FF2B5EF4-FFF2-40B4-BE49-F238E27FC236}">
                <a16:creationId xmlns:a16="http://schemas.microsoft.com/office/drawing/2014/main" id="{15F37F71-4B20-FA27-ED0A-8E78C58A1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48" y="4924346"/>
            <a:ext cx="696146" cy="708253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99934BE-C66D-E50C-AF4C-987E6B334F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02561" y="454319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2459656B-34C4-BDFD-6639-B9BFFA3487B4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17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C3762C-BFE9-5651-7EE7-886EFFC32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7698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1 0.05069 L 0.54635 -0.0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 -0.10579 L -0.0237 -0.10556 L 0.04492 -0.10023 L 0.17435 -0.0919 C 0.26692 -0.08334 0.19518 -0.07894 0.32122 -0.06088 L 0.36067 -0.05533 C 0.3888 -0.04329 0.41627 -0.02408 0.44518 -0.01875 C 0.45273 -0.01736 0.46041 -0.01644 0.46797 -0.01459 C 0.47278 -0.01366 0.47747 -0.01204 0.48229 -0.01042 C 0.48333 -0.01019 0.48437 -0.00926 0.48541 -0.00903 C 0.48984 -0.00787 0.49427 -0.00672 0.49882 -0.00625 C 0.50534 -0.00533 0.51198 -0.00533 0.51849 -0.00486 C 0.53828 -0.00139 0.52955 -0.00209 0.54466 -0.00209 L 0.54466 -0.00185 " pathEditMode="relative" rAng="0" ptsTypes="AAAAAAAAA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E76E-7AD9-26CD-C4AB-EE1DA44F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efndir glas gyda sêr, lleuad a llinellau">
            <a:extLst>
              <a:ext uri="{FF2B5EF4-FFF2-40B4-BE49-F238E27FC236}">
                <a16:creationId xmlns:a16="http://schemas.microsoft.com/office/drawing/2014/main" id="{51EB2752-7B97-52D9-685C-175BF254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223591" y="1544911"/>
            <a:ext cx="5626540" cy="3615811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AC2E691D-46A4-6B9A-FCF1-0499EA938FBA}"/>
              </a:ext>
            </a:extLst>
          </p:cNvPr>
          <p:cNvSpPr/>
          <p:nvPr/>
        </p:nvSpPr>
        <p:spPr>
          <a:xfrm>
            <a:off x="212942" y="1378295"/>
            <a:ext cx="4674229" cy="32456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18 o ofodwyr gwyn">
            <a:extLst>
              <a:ext uri="{FF2B5EF4-FFF2-40B4-BE49-F238E27FC236}">
                <a16:creationId xmlns:a16="http://schemas.microsoft.com/office/drawing/2014/main" id="{5A55EF3C-983D-942C-F29D-8109D17DC93B}"/>
              </a:ext>
            </a:extLst>
          </p:cNvPr>
          <p:cNvGrpSpPr/>
          <p:nvPr/>
        </p:nvGrpSpPr>
        <p:grpSpPr>
          <a:xfrm>
            <a:off x="441841" y="1519385"/>
            <a:ext cx="4177286" cy="2953459"/>
            <a:chOff x="441841" y="1519385"/>
            <a:chExt cx="4177286" cy="2953459"/>
          </a:xfrm>
        </p:grpSpPr>
        <p:pic>
          <p:nvPicPr>
            <p:cNvPr id="32" name="Picture 31" descr="Cartŵn o ofodwr gwyn">
              <a:extLst>
                <a:ext uri="{FF2B5EF4-FFF2-40B4-BE49-F238E27FC236}">
                  <a16:creationId xmlns:a16="http://schemas.microsoft.com/office/drawing/2014/main" id="{F26BF59B-AC6E-8028-2907-B6916067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952" y="1529905"/>
              <a:ext cx="585615" cy="874312"/>
            </a:xfrm>
            <a:prstGeom prst="rect">
              <a:avLst/>
            </a:prstGeom>
          </p:spPr>
        </p:pic>
        <p:pic>
          <p:nvPicPr>
            <p:cNvPr id="33" name="Picture 32" descr="Cartŵn o ofodwr gwyn">
              <a:extLst>
                <a:ext uri="{FF2B5EF4-FFF2-40B4-BE49-F238E27FC236}">
                  <a16:creationId xmlns:a16="http://schemas.microsoft.com/office/drawing/2014/main" id="{62EDB20E-3F92-9C3A-64B3-301278ADB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372" y="1519385"/>
              <a:ext cx="585615" cy="874312"/>
            </a:xfrm>
            <a:prstGeom prst="rect">
              <a:avLst/>
            </a:prstGeom>
          </p:spPr>
        </p:pic>
        <p:pic>
          <p:nvPicPr>
            <p:cNvPr id="34" name="Picture 33" descr="Cartŵn o ofodwr gwyn">
              <a:extLst>
                <a:ext uri="{FF2B5EF4-FFF2-40B4-BE49-F238E27FC236}">
                  <a16:creationId xmlns:a16="http://schemas.microsoft.com/office/drawing/2014/main" id="{AB08C11E-1E67-2AA8-9F7F-798E9928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5616" y="1529905"/>
              <a:ext cx="585615" cy="874312"/>
            </a:xfrm>
            <a:prstGeom prst="rect">
              <a:avLst/>
            </a:prstGeom>
          </p:spPr>
        </p:pic>
        <p:pic>
          <p:nvPicPr>
            <p:cNvPr id="35" name="Picture 34" descr="Cartŵn o ofodwr gwyn">
              <a:extLst>
                <a:ext uri="{FF2B5EF4-FFF2-40B4-BE49-F238E27FC236}">
                  <a16:creationId xmlns:a16="http://schemas.microsoft.com/office/drawing/2014/main" id="{11FB4769-5C72-9E3B-EC14-44B28F4D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0912" y="1529905"/>
              <a:ext cx="585615" cy="874312"/>
            </a:xfrm>
            <a:prstGeom prst="rect">
              <a:avLst/>
            </a:prstGeom>
          </p:spPr>
        </p:pic>
        <p:pic>
          <p:nvPicPr>
            <p:cNvPr id="36" name="Picture 35" descr="Cartŵn o ofodwr gwyn">
              <a:extLst>
                <a:ext uri="{FF2B5EF4-FFF2-40B4-BE49-F238E27FC236}">
                  <a16:creationId xmlns:a16="http://schemas.microsoft.com/office/drawing/2014/main" id="{19B2BB96-7A51-AF68-CF3E-E9DBD156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2212" y="1544912"/>
              <a:ext cx="585615" cy="874312"/>
            </a:xfrm>
            <a:prstGeom prst="rect">
              <a:avLst/>
            </a:prstGeom>
          </p:spPr>
        </p:pic>
        <p:pic>
          <p:nvPicPr>
            <p:cNvPr id="37" name="Picture 36" descr="Cartŵn o ofodwr gwyn">
              <a:extLst>
                <a:ext uri="{FF2B5EF4-FFF2-40B4-BE49-F238E27FC236}">
                  <a16:creationId xmlns:a16="http://schemas.microsoft.com/office/drawing/2014/main" id="{0E9B97E9-5FFB-7AA6-A209-44A5102AC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841" y="2548749"/>
              <a:ext cx="585615" cy="874312"/>
            </a:xfrm>
            <a:prstGeom prst="rect">
              <a:avLst/>
            </a:prstGeom>
          </p:spPr>
        </p:pic>
        <p:pic>
          <p:nvPicPr>
            <p:cNvPr id="38" name="Picture 37" descr="Cartŵn o ofodwr gwyn">
              <a:extLst>
                <a:ext uri="{FF2B5EF4-FFF2-40B4-BE49-F238E27FC236}">
                  <a16:creationId xmlns:a16="http://schemas.microsoft.com/office/drawing/2014/main" id="{C7DA59F2-DCFE-B62D-A178-13BC97D15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381" y="2548749"/>
              <a:ext cx="585615" cy="874312"/>
            </a:xfrm>
            <a:prstGeom prst="rect">
              <a:avLst/>
            </a:prstGeom>
          </p:spPr>
        </p:pic>
        <p:pic>
          <p:nvPicPr>
            <p:cNvPr id="39" name="Picture 38" descr="Cartŵn o ofodwr gwyn">
              <a:extLst>
                <a:ext uri="{FF2B5EF4-FFF2-40B4-BE49-F238E27FC236}">
                  <a16:creationId xmlns:a16="http://schemas.microsoft.com/office/drawing/2014/main" id="{0E256FE6-847D-EC64-880D-D25295810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4212" y="2583937"/>
              <a:ext cx="585615" cy="874312"/>
            </a:xfrm>
            <a:prstGeom prst="rect">
              <a:avLst/>
            </a:prstGeom>
          </p:spPr>
        </p:pic>
        <p:pic>
          <p:nvPicPr>
            <p:cNvPr id="40" name="Picture 39" descr="Cartŵn o ofodwr gwyn">
              <a:extLst>
                <a:ext uri="{FF2B5EF4-FFF2-40B4-BE49-F238E27FC236}">
                  <a16:creationId xmlns:a16="http://schemas.microsoft.com/office/drawing/2014/main" id="{33F2D75B-F72B-8165-59EF-5CC0826D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0912" y="2573102"/>
              <a:ext cx="585615" cy="874312"/>
            </a:xfrm>
            <a:prstGeom prst="rect">
              <a:avLst/>
            </a:prstGeom>
          </p:spPr>
        </p:pic>
        <p:pic>
          <p:nvPicPr>
            <p:cNvPr id="41" name="Picture 40" descr="Cartŵn o ofodwr gwyn">
              <a:extLst>
                <a:ext uri="{FF2B5EF4-FFF2-40B4-BE49-F238E27FC236}">
                  <a16:creationId xmlns:a16="http://schemas.microsoft.com/office/drawing/2014/main" id="{1D925B2D-3B4A-AF83-824D-368836631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2211" y="2563973"/>
              <a:ext cx="585615" cy="874312"/>
            </a:xfrm>
            <a:prstGeom prst="rect">
              <a:avLst/>
            </a:prstGeom>
          </p:spPr>
        </p:pic>
        <p:pic>
          <p:nvPicPr>
            <p:cNvPr id="42" name="Picture 41" descr="Cartŵn o ofodwr gwyn">
              <a:extLst>
                <a:ext uri="{FF2B5EF4-FFF2-40B4-BE49-F238E27FC236}">
                  <a16:creationId xmlns:a16="http://schemas.microsoft.com/office/drawing/2014/main" id="{61C09636-3953-D6FC-3830-9B5E9CC0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841" y="3568812"/>
              <a:ext cx="585615" cy="874312"/>
            </a:xfrm>
            <a:prstGeom prst="rect">
              <a:avLst/>
            </a:prstGeom>
          </p:spPr>
        </p:pic>
        <p:pic>
          <p:nvPicPr>
            <p:cNvPr id="43" name="Picture 42" descr="Cartŵn o ofodwr gwyn">
              <a:extLst>
                <a:ext uri="{FF2B5EF4-FFF2-40B4-BE49-F238E27FC236}">
                  <a16:creationId xmlns:a16="http://schemas.microsoft.com/office/drawing/2014/main" id="{A0DB333A-5168-2B62-7D8D-0B0DC6C3B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380" y="3574204"/>
              <a:ext cx="585615" cy="874312"/>
            </a:xfrm>
            <a:prstGeom prst="rect">
              <a:avLst/>
            </a:prstGeom>
          </p:spPr>
        </p:pic>
        <p:pic>
          <p:nvPicPr>
            <p:cNvPr id="46" name="Picture 45" descr="Cartŵn o ofodwr gwyn">
              <a:extLst>
                <a:ext uri="{FF2B5EF4-FFF2-40B4-BE49-F238E27FC236}">
                  <a16:creationId xmlns:a16="http://schemas.microsoft.com/office/drawing/2014/main" id="{BAE3E1FE-ADFF-DA58-9BF3-D2C05D28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5962" y="3588776"/>
              <a:ext cx="585615" cy="874312"/>
            </a:xfrm>
            <a:prstGeom prst="rect">
              <a:avLst/>
            </a:prstGeom>
          </p:spPr>
        </p:pic>
        <p:pic>
          <p:nvPicPr>
            <p:cNvPr id="47" name="Picture 46" descr="Cartŵn o ofodwr gwyn">
              <a:extLst>
                <a:ext uri="{FF2B5EF4-FFF2-40B4-BE49-F238E27FC236}">
                  <a16:creationId xmlns:a16="http://schemas.microsoft.com/office/drawing/2014/main" id="{AE5E74D0-8E81-FAFE-5582-17916ABA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3636" y="3598532"/>
              <a:ext cx="585615" cy="874312"/>
            </a:xfrm>
            <a:prstGeom prst="rect">
              <a:avLst/>
            </a:prstGeom>
          </p:spPr>
        </p:pic>
        <p:pic>
          <p:nvPicPr>
            <p:cNvPr id="48" name="Picture 47" descr="Cartŵn o ofodwr gwyn">
              <a:extLst>
                <a:ext uri="{FF2B5EF4-FFF2-40B4-BE49-F238E27FC236}">
                  <a16:creationId xmlns:a16="http://schemas.microsoft.com/office/drawing/2014/main" id="{785B4046-09B6-3F48-B59F-AC41DFEF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2716" y="3568812"/>
              <a:ext cx="585615" cy="874312"/>
            </a:xfrm>
            <a:prstGeom prst="rect">
              <a:avLst/>
            </a:prstGeom>
          </p:spPr>
        </p:pic>
        <p:pic>
          <p:nvPicPr>
            <p:cNvPr id="49" name="Picture 48" descr="Cartŵn o ofodwr gwyn">
              <a:extLst>
                <a:ext uri="{FF2B5EF4-FFF2-40B4-BE49-F238E27FC236}">
                  <a16:creationId xmlns:a16="http://schemas.microsoft.com/office/drawing/2014/main" id="{DA5F8055-551F-C636-CC03-2AD0D55A0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512" y="1529905"/>
              <a:ext cx="585615" cy="874312"/>
            </a:xfrm>
            <a:prstGeom prst="rect">
              <a:avLst/>
            </a:prstGeom>
          </p:spPr>
        </p:pic>
        <p:pic>
          <p:nvPicPr>
            <p:cNvPr id="50" name="Picture 49" descr="Cartŵn o ofodwr gwyn">
              <a:extLst>
                <a:ext uri="{FF2B5EF4-FFF2-40B4-BE49-F238E27FC236}">
                  <a16:creationId xmlns:a16="http://schemas.microsoft.com/office/drawing/2014/main" id="{1A6B8355-85A8-CB8D-D215-2B5C7A381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510" y="2583937"/>
              <a:ext cx="585615" cy="874312"/>
            </a:xfrm>
            <a:prstGeom prst="rect">
              <a:avLst/>
            </a:prstGeom>
          </p:spPr>
        </p:pic>
        <p:pic>
          <p:nvPicPr>
            <p:cNvPr id="51" name="Picture 50" descr="Cartŵn o ofodwr gwyn">
              <a:extLst>
                <a:ext uri="{FF2B5EF4-FFF2-40B4-BE49-F238E27FC236}">
                  <a16:creationId xmlns:a16="http://schemas.microsoft.com/office/drawing/2014/main" id="{EA11C2D7-5F75-8DFD-C598-AB8C05223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0390" y="3579472"/>
              <a:ext cx="585615" cy="874312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85793DB-1D14-D51A-3920-4AD9048CC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35846" y="1956541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F0750469-8D59-5A8D-8543-4ABDB570D012}"/>
              </a:ext>
            </a:extLst>
          </p:cNvPr>
          <p:cNvSpPr/>
          <p:nvPr/>
        </p:nvSpPr>
        <p:spPr>
          <a:xfrm>
            <a:off x="817677" y="4754490"/>
            <a:ext cx="3421291" cy="10883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2397A7B-9F47-13CD-42D4-043B283F93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35846" y="4588244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2" name="Picture 51" descr="Cartŵn o ofodwr gwyn">
            <a:extLst>
              <a:ext uri="{FF2B5EF4-FFF2-40B4-BE49-F238E27FC236}">
                <a16:creationId xmlns:a16="http://schemas.microsoft.com/office/drawing/2014/main" id="{ECCA8BCC-95B0-3BE3-649A-33ABA3F9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57" y="4852581"/>
            <a:ext cx="585615" cy="874312"/>
          </a:xfrm>
          <a:prstGeom prst="rect">
            <a:avLst/>
          </a:pr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65C21F83-7B0B-F67A-DD1E-B85A2EE15E54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18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D88B16-2517-E61A-F378-412C57C38A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614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36 0.09676 L 0.52839 -0.048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88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-0.09213 L -0.03021 -0.0919 C 0.07943 -0.07547 0.08321 -0.07825 0.16862 -0.05718 C 0.18607 -0.05301 0.20326 -0.047 0.22071 -0.04329 C 0.23594 -0.04005 0.2513 -0.03959 0.26654 -0.03612 C 0.30912 -0.02709 0.3099 -0.02014 0.35026 -0.01806 C 0.38073 -0.01644 0.4112 -0.01713 0.4418 -0.01667 L 0.46393 -0.01389 C 0.4668 -0.01343 0.46966 -0.0125 0.47253 -0.0125 C 0.47839 -0.0125 0.48412 -0.01343 0.48998 -0.01389 C 0.49076 -0.01436 0.49141 -0.01528 0.49232 -0.01528 C 0.49362 -0.01528 0.49492 -0.01436 0.49623 -0.01389 C 0.49779 -0.01343 0.49935 -0.01297 0.50104 -0.0125 C 0.50313 -0.01158 0.50508 -0.00973 0.50729 -0.00973 L 0.5263 -0.00811 L 0.5263 -0.00787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0C8ED-A318-CE85-FB7E-21B03261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artŵn o gae gwyrdd">
            <a:extLst>
              <a:ext uri="{FF2B5EF4-FFF2-40B4-BE49-F238E27FC236}">
                <a16:creationId xmlns:a16="http://schemas.microsoft.com/office/drawing/2014/main" id="{68013A24-946C-A064-8504-308AB321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079" y="1587674"/>
            <a:ext cx="4895154" cy="3682651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7B3F8032-04CD-3EAB-6127-E3494C7CB682}"/>
              </a:ext>
            </a:extLst>
          </p:cNvPr>
          <p:cNvSpPr/>
          <p:nvPr/>
        </p:nvSpPr>
        <p:spPr>
          <a:xfrm>
            <a:off x="303147" y="1378295"/>
            <a:ext cx="4895154" cy="32456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19 o wenyn">
            <a:extLst>
              <a:ext uri="{FF2B5EF4-FFF2-40B4-BE49-F238E27FC236}">
                <a16:creationId xmlns:a16="http://schemas.microsoft.com/office/drawing/2014/main" id="{EA28DBA6-B92F-65D4-DD9B-110485709F4C}"/>
              </a:ext>
            </a:extLst>
          </p:cNvPr>
          <p:cNvGrpSpPr/>
          <p:nvPr/>
        </p:nvGrpSpPr>
        <p:grpSpPr>
          <a:xfrm>
            <a:off x="514084" y="1501937"/>
            <a:ext cx="4399225" cy="2967924"/>
            <a:chOff x="514084" y="1501937"/>
            <a:chExt cx="4399225" cy="2967924"/>
          </a:xfrm>
        </p:grpSpPr>
        <p:pic>
          <p:nvPicPr>
            <p:cNvPr id="35" name="Picture 34" descr="Cartŵn o wenynen">
              <a:extLst>
                <a:ext uri="{FF2B5EF4-FFF2-40B4-BE49-F238E27FC236}">
                  <a16:creationId xmlns:a16="http://schemas.microsoft.com/office/drawing/2014/main" id="{26CAA0D9-1696-BC58-5680-13B5FCB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047" y="1536325"/>
              <a:ext cx="780478" cy="676959"/>
            </a:xfrm>
            <a:prstGeom prst="rect">
              <a:avLst/>
            </a:prstGeom>
          </p:spPr>
        </p:pic>
        <p:pic>
          <p:nvPicPr>
            <p:cNvPr id="36" name="Picture 35" descr="Cartŵn o wenynen">
              <a:extLst>
                <a:ext uri="{FF2B5EF4-FFF2-40B4-BE49-F238E27FC236}">
                  <a16:creationId xmlns:a16="http://schemas.microsoft.com/office/drawing/2014/main" id="{6648490A-F99A-A2D8-DA15-33BBA20B6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7826" y="1536325"/>
              <a:ext cx="780478" cy="676959"/>
            </a:xfrm>
            <a:prstGeom prst="rect">
              <a:avLst/>
            </a:prstGeom>
          </p:spPr>
        </p:pic>
        <p:pic>
          <p:nvPicPr>
            <p:cNvPr id="37" name="Picture 36" descr="Cartŵn o wenynen">
              <a:extLst>
                <a:ext uri="{FF2B5EF4-FFF2-40B4-BE49-F238E27FC236}">
                  <a16:creationId xmlns:a16="http://schemas.microsoft.com/office/drawing/2014/main" id="{A52CD195-8740-C7D4-C4C0-239D1CB3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9586" y="1541786"/>
              <a:ext cx="780478" cy="676959"/>
            </a:xfrm>
            <a:prstGeom prst="rect">
              <a:avLst/>
            </a:prstGeom>
          </p:spPr>
        </p:pic>
        <p:pic>
          <p:nvPicPr>
            <p:cNvPr id="38" name="Picture 37" descr="Cartŵn o wenynen">
              <a:extLst>
                <a:ext uri="{FF2B5EF4-FFF2-40B4-BE49-F238E27FC236}">
                  <a16:creationId xmlns:a16="http://schemas.microsoft.com/office/drawing/2014/main" id="{A652C3DA-EDBE-85FA-3142-CA17685BA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062" y="1534054"/>
              <a:ext cx="780478" cy="676959"/>
            </a:xfrm>
            <a:prstGeom prst="rect">
              <a:avLst/>
            </a:prstGeom>
          </p:spPr>
        </p:pic>
        <p:pic>
          <p:nvPicPr>
            <p:cNvPr id="39" name="Picture 38" descr="Cartŵn o wenynen">
              <a:extLst>
                <a:ext uri="{FF2B5EF4-FFF2-40B4-BE49-F238E27FC236}">
                  <a16:creationId xmlns:a16="http://schemas.microsoft.com/office/drawing/2014/main" id="{E6CD072E-CDC6-4380-81EA-E136B3176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0125" y="1501937"/>
              <a:ext cx="780478" cy="676959"/>
            </a:xfrm>
            <a:prstGeom prst="rect">
              <a:avLst/>
            </a:prstGeom>
          </p:spPr>
        </p:pic>
        <p:pic>
          <p:nvPicPr>
            <p:cNvPr id="40" name="Picture 39" descr="Cartŵn o wenynen">
              <a:extLst>
                <a:ext uri="{FF2B5EF4-FFF2-40B4-BE49-F238E27FC236}">
                  <a16:creationId xmlns:a16="http://schemas.microsoft.com/office/drawing/2014/main" id="{AEF07A68-1B1F-234F-3B26-8FD215FF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047" y="2323615"/>
              <a:ext cx="780478" cy="676959"/>
            </a:xfrm>
            <a:prstGeom prst="rect">
              <a:avLst/>
            </a:prstGeom>
          </p:spPr>
        </p:pic>
        <p:pic>
          <p:nvPicPr>
            <p:cNvPr id="41" name="Picture 40" descr="Cartŵn o wenynen">
              <a:extLst>
                <a:ext uri="{FF2B5EF4-FFF2-40B4-BE49-F238E27FC236}">
                  <a16:creationId xmlns:a16="http://schemas.microsoft.com/office/drawing/2014/main" id="{E14B2CF8-DA50-710D-25F2-780DE3E88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814" y="2323615"/>
              <a:ext cx="780478" cy="676959"/>
            </a:xfrm>
            <a:prstGeom prst="rect">
              <a:avLst/>
            </a:prstGeom>
          </p:spPr>
        </p:pic>
        <p:pic>
          <p:nvPicPr>
            <p:cNvPr id="42" name="Picture 41" descr="Cartŵn o wenynen">
              <a:extLst>
                <a:ext uri="{FF2B5EF4-FFF2-40B4-BE49-F238E27FC236}">
                  <a16:creationId xmlns:a16="http://schemas.microsoft.com/office/drawing/2014/main" id="{D71D2AFF-DEF7-DFD9-914A-5CC2BBEF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981" y="2304024"/>
              <a:ext cx="780478" cy="676959"/>
            </a:xfrm>
            <a:prstGeom prst="rect">
              <a:avLst/>
            </a:prstGeom>
          </p:spPr>
        </p:pic>
        <p:pic>
          <p:nvPicPr>
            <p:cNvPr id="43" name="Picture 42" descr="Cartŵn o wenynen">
              <a:extLst>
                <a:ext uri="{FF2B5EF4-FFF2-40B4-BE49-F238E27FC236}">
                  <a16:creationId xmlns:a16="http://schemas.microsoft.com/office/drawing/2014/main" id="{41DECE59-AF3B-0634-ACDA-9EAFF3F12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062" y="2289226"/>
              <a:ext cx="780478" cy="676959"/>
            </a:xfrm>
            <a:prstGeom prst="rect">
              <a:avLst/>
            </a:prstGeom>
          </p:spPr>
        </p:pic>
        <p:pic>
          <p:nvPicPr>
            <p:cNvPr id="46" name="Picture 45" descr="Cartŵn o wenynen">
              <a:extLst>
                <a:ext uri="{FF2B5EF4-FFF2-40B4-BE49-F238E27FC236}">
                  <a16:creationId xmlns:a16="http://schemas.microsoft.com/office/drawing/2014/main" id="{0782D16F-2B13-145B-2748-5BCF1FF4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0915" y="2265136"/>
              <a:ext cx="780478" cy="676959"/>
            </a:xfrm>
            <a:prstGeom prst="rect">
              <a:avLst/>
            </a:prstGeom>
          </p:spPr>
        </p:pic>
        <p:pic>
          <p:nvPicPr>
            <p:cNvPr id="47" name="Picture 46" descr="Cartŵn o wenynen">
              <a:extLst>
                <a:ext uri="{FF2B5EF4-FFF2-40B4-BE49-F238E27FC236}">
                  <a16:creationId xmlns:a16="http://schemas.microsoft.com/office/drawing/2014/main" id="{7E2DF3B0-D142-D5E9-F9D4-C6874450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084" y="3078787"/>
              <a:ext cx="780478" cy="676959"/>
            </a:xfrm>
            <a:prstGeom prst="rect">
              <a:avLst/>
            </a:prstGeom>
          </p:spPr>
        </p:pic>
        <p:pic>
          <p:nvPicPr>
            <p:cNvPr id="48" name="Picture 47" descr="Cartŵn o wenynen">
              <a:extLst>
                <a:ext uri="{FF2B5EF4-FFF2-40B4-BE49-F238E27FC236}">
                  <a16:creationId xmlns:a16="http://schemas.microsoft.com/office/drawing/2014/main" id="{E8E78B43-7EDB-731B-2F86-E3A3B40C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1091" y="3078787"/>
              <a:ext cx="780478" cy="676959"/>
            </a:xfrm>
            <a:prstGeom prst="rect">
              <a:avLst/>
            </a:prstGeom>
          </p:spPr>
        </p:pic>
        <p:pic>
          <p:nvPicPr>
            <p:cNvPr id="49" name="Picture 48" descr="Cartŵn o wenynen">
              <a:extLst>
                <a:ext uri="{FF2B5EF4-FFF2-40B4-BE49-F238E27FC236}">
                  <a16:creationId xmlns:a16="http://schemas.microsoft.com/office/drawing/2014/main" id="{5E4C1E5F-EB7E-CB7E-74D1-0D5070BB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9586" y="3066262"/>
              <a:ext cx="780478" cy="676959"/>
            </a:xfrm>
            <a:prstGeom prst="rect">
              <a:avLst/>
            </a:prstGeom>
          </p:spPr>
        </p:pic>
        <p:pic>
          <p:nvPicPr>
            <p:cNvPr id="50" name="Picture 49" descr="Cartŵn o wenynen">
              <a:extLst>
                <a:ext uri="{FF2B5EF4-FFF2-40B4-BE49-F238E27FC236}">
                  <a16:creationId xmlns:a16="http://schemas.microsoft.com/office/drawing/2014/main" id="{7A5628EC-38C9-F077-449A-3A984BD3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062" y="3056925"/>
              <a:ext cx="780478" cy="676959"/>
            </a:xfrm>
            <a:prstGeom prst="rect">
              <a:avLst/>
            </a:prstGeom>
          </p:spPr>
        </p:pic>
        <p:pic>
          <p:nvPicPr>
            <p:cNvPr id="51" name="Picture 50" descr="Cartŵn o wenynen">
              <a:extLst>
                <a:ext uri="{FF2B5EF4-FFF2-40B4-BE49-F238E27FC236}">
                  <a16:creationId xmlns:a16="http://schemas.microsoft.com/office/drawing/2014/main" id="{175F1FBA-B6F3-A4FB-9C6A-F3322574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831" y="3046322"/>
              <a:ext cx="780478" cy="676959"/>
            </a:xfrm>
            <a:prstGeom prst="rect">
              <a:avLst/>
            </a:prstGeom>
          </p:spPr>
        </p:pic>
        <p:pic>
          <p:nvPicPr>
            <p:cNvPr id="52" name="Picture 51" descr="Cartŵn o wenynen">
              <a:extLst>
                <a:ext uri="{FF2B5EF4-FFF2-40B4-BE49-F238E27FC236}">
                  <a16:creationId xmlns:a16="http://schemas.microsoft.com/office/drawing/2014/main" id="{8F18D1DB-E5B4-EC5B-5F02-67302B1B5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084" y="3786258"/>
              <a:ext cx="780478" cy="676959"/>
            </a:xfrm>
            <a:prstGeom prst="rect">
              <a:avLst/>
            </a:prstGeom>
          </p:spPr>
        </p:pic>
        <p:pic>
          <p:nvPicPr>
            <p:cNvPr id="53" name="Picture 52" descr="Cartŵn o wenynen">
              <a:extLst>
                <a:ext uri="{FF2B5EF4-FFF2-40B4-BE49-F238E27FC236}">
                  <a16:creationId xmlns:a16="http://schemas.microsoft.com/office/drawing/2014/main" id="{13272E2C-7E63-BC3B-8BF4-4A5A0C21E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7903" y="3786258"/>
              <a:ext cx="780478" cy="676959"/>
            </a:xfrm>
            <a:prstGeom prst="rect">
              <a:avLst/>
            </a:prstGeom>
          </p:spPr>
        </p:pic>
        <p:pic>
          <p:nvPicPr>
            <p:cNvPr id="54" name="Picture 53" descr="Cartŵn o wenynen">
              <a:extLst>
                <a:ext uri="{FF2B5EF4-FFF2-40B4-BE49-F238E27FC236}">
                  <a16:creationId xmlns:a16="http://schemas.microsoft.com/office/drawing/2014/main" id="{3A725F89-AA2C-B14C-1F47-3280CA874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8525" y="3786258"/>
              <a:ext cx="780478" cy="676959"/>
            </a:xfrm>
            <a:prstGeom prst="rect">
              <a:avLst/>
            </a:prstGeom>
          </p:spPr>
        </p:pic>
        <p:pic>
          <p:nvPicPr>
            <p:cNvPr id="55" name="Picture 54" descr="Cartŵn o wenynen">
              <a:extLst>
                <a:ext uri="{FF2B5EF4-FFF2-40B4-BE49-F238E27FC236}">
                  <a16:creationId xmlns:a16="http://schemas.microsoft.com/office/drawing/2014/main" id="{30E73E71-F039-E17E-25FB-2F782F045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001" y="3792902"/>
              <a:ext cx="780478" cy="676959"/>
            </a:xfrm>
            <a:prstGeom prst="rect">
              <a:avLst/>
            </a:prstGeom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FA319BE-268E-0712-4088-7DD3FF693B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360590" y="2034677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B7C57E42-5FC0-B608-1F18-2B72CC00E283}"/>
              </a:ext>
            </a:extLst>
          </p:cNvPr>
          <p:cNvSpPr/>
          <p:nvPr/>
        </p:nvSpPr>
        <p:spPr>
          <a:xfrm>
            <a:off x="1155880" y="4734294"/>
            <a:ext cx="3421291" cy="10883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Picture 55" descr="Cartŵn o wenynen">
            <a:extLst>
              <a:ext uri="{FF2B5EF4-FFF2-40B4-BE49-F238E27FC236}">
                <a16:creationId xmlns:a16="http://schemas.microsoft.com/office/drawing/2014/main" id="{B7A14034-7CE7-8422-E881-DC522F863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850" y="4926346"/>
            <a:ext cx="780478" cy="676959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ECF8CB9-3566-23A7-E2D7-743D7BDED6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360590" y="4543198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6905618D-5047-5D0E-C0D4-5943B1302297}"/>
              </a:ext>
            </a:extLst>
          </p:cNvPr>
          <p:cNvSpPr txBox="1">
            <a:spLocks/>
          </p:cNvSpPr>
          <p:nvPr/>
        </p:nvSpPr>
        <p:spPr>
          <a:xfrm>
            <a:off x="1299524" y="253462"/>
            <a:ext cx="12070739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19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9E53CC-4139-6EB6-9AB0-7F643A0356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197934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6632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66641 -0.119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20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3.95833E-6 0.00023 C 0.04479 0.00023 0.08984 -0.00047 0.13476 0.00092 C 0.16458 0.00208 0.19375 0.00602 0.22356 0.00787 C 0.31341 0.01365 0.31224 0.01273 0.39687 0.01481 C 0.43932 0.01782 0.44323 0.01736 0.47786 0.02129 C 0.48919 0.02291 0.50026 0.0243 0.51145 0.02569 C 0.51836 0.02685 0.52252 0.02754 0.53112 0.02731 C 0.53294 0.02731 0.53385 0.02615 0.53541 0.02569 L 0.53541 0.02615 L 0.53541 0.02569 " pathEditMode="relative" rAng="0" ptsTypes="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7F3E5-35DA-D50A-F84C-65E47EED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1758735C-C199-D096-4198-6205B90EB0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861" y="1277558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97E11DFD-6B31-2469-8F9D-B0D1E2FBA8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542376" y="1891295"/>
            <a:ext cx="3348938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Llun o 1 Mefus">
            <a:extLst>
              <a:ext uri="{FF2B5EF4-FFF2-40B4-BE49-F238E27FC236}">
                <a16:creationId xmlns:a16="http://schemas.microsoft.com/office/drawing/2014/main" id="{644A5F56-7B52-5C07-5267-C122883AF4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341" y="2071298"/>
            <a:ext cx="958491" cy="1158658"/>
          </a:xfrm>
          <a:prstGeom prst="rect">
            <a:avLst/>
          </a:prstGeom>
        </p:spPr>
      </p:pic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6EEE9906-0D06-3170-C6AB-F260DEDA49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542377" y="3653935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Llun o 1 mefus">
            <a:extLst>
              <a:ext uri="{FF2B5EF4-FFF2-40B4-BE49-F238E27FC236}">
                <a16:creationId xmlns:a16="http://schemas.microsoft.com/office/drawing/2014/main" id="{424789E5-EDDF-6000-C30E-E492D0FEC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99" y="3786507"/>
            <a:ext cx="958491" cy="11586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70438A-3B11-98E6-76EF-13A451C9F7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44070" y="195050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B6CF72C-1F3A-7249-5961-DFAF462220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54971" y="3733220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37D071AD-9709-633B-9735-1110D40D5D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39931" y="367194"/>
            <a:ext cx="5827196" cy="40709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latin typeface="+mn-lt"/>
              </a:rPr>
              <a:t>1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505484-4D5A-5018-4B64-D00B2AA800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52978" y="2618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19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0.04769 L 0.49739 0.009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26" y="-18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00116 L 0.4513 -0.019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19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EDAB4DAE-DE2A-5F6A-C6D3-AB63F02F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861" y="1277558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9ADD5851-F08A-3E3F-4C82-9AFD08665E3F}"/>
              </a:ext>
            </a:extLst>
          </p:cNvPr>
          <p:cNvSpPr/>
          <p:nvPr/>
        </p:nvSpPr>
        <p:spPr>
          <a:xfrm>
            <a:off x="1542376" y="1891295"/>
            <a:ext cx="3348938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lun o 1 afal&#10;">
            <a:extLst>
              <a:ext uri="{FF2B5EF4-FFF2-40B4-BE49-F238E27FC236}">
                <a16:creationId xmlns:a16="http://schemas.microsoft.com/office/drawing/2014/main" id="{A5DF010D-AA3B-CEBB-D1B2-12A16064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51" y="2080882"/>
            <a:ext cx="1153967" cy="1103794"/>
          </a:xfrm>
          <a:prstGeom prst="rect">
            <a:avLst/>
          </a:prstGeom>
        </p:spPr>
      </p:pic>
      <p:pic>
        <p:nvPicPr>
          <p:cNvPr id="10" name="Picture 9" descr="Llun o 1 afal">
            <a:extLst>
              <a:ext uri="{FF2B5EF4-FFF2-40B4-BE49-F238E27FC236}">
                <a16:creationId xmlns:a16="http://schemas.microsoft.com/office/drawing/2014/main" id="{A045C627-79BE-2BB8-B3BC-B61AD43E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4" y="2016748"/>
            <a:ext cx="1211160" cy="1158501"/>
          </a:xfrm>
          <a:prstGeom prst="rect">
            <a:avLst/>
          </a:prstGeom>
        </p:spPr>
      </p:pic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94798DF7-ABFC-0550-AD00-DD2B8328D2E8}"/>
              </a:ext>
            </a:extLst>
          </p:cNvPr>
          <p:cNvSpPr/>
          <p:nvPr/>
        </p:nvSpPr>
        <p:spPr>
          <a:xfrm>
            <a:off x="1542377" y="3653935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lun o 1 afal">
            <a:extLst>
              <a:ext uri="{FF2B5EF4-FFF2-40B4-BE49-F238E27FC236}">
                <a16:creationId xmlns:a16="http://schemas.microsoft.com/office/drawing/2014/main" id="{70969908-3D31-70FD-C708-ECC7A86D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942" y="3819722"/>
            <a:ext cx="1148288" cy="1098362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C1A84D-4767-1A52-B775-A9B558A52B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44070" y="195050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F8E92F1-6389-D7E9-E60D-606B718906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54971" y="3733220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F69F7DF6-C75E-133E-7290-20522522E172}"/>
              </a:ext>
            </a:extLst>
          </p:cNvPr>
          <p:cNvSpPr txBox="1">
            <a:spLocks/>
          </p:cNvSpPr>
          <p:nvPr/>
        </p:nvSpPr>
        <p:spPr>
          <a:xfrm>
            <a:off x="2350716" y="482899"/>
            <a:ext cx="10960100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2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C59A2C-5275-B07E-579A-C16D670E12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57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037 L 0.54062 -0.0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-21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5185 L 0.33281 0.15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4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0625 L 0.51992 0.02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82DDE-4C92-BA55-6089-871697B44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2ED7CD01-896B-9237-E2CD-F92D6EF22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209" y="1365241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91F60DF7-550C-D66E-E1F2-5B2C869D96C3}"/>
              </a:ext>
            </a:extLst>
          </p:cNvPr>
          <p:cNvSpPr/>
          <p:nvPr/>
        </p:nvSpPr>
        <p:spPr>
          <a:xfrm>
            <a:off x="914400" y="1891295"/>
            <a:ext cx="3976914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lun o 1 gellygen">
            <a:extLst>
              <a:ext uri="{FF2B5EF4-FFF2-40B4-BE49-F238E27FC236}">
                <a16:creationId xmlns:a16="http://schemas.microsoft.com/office/drawing/2014/main" id="{544BFDB9-F655-83AF-E0BA-9FF05CD1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03" y="2013660"/>
            <a:ext cx="773460" cy="1216296"/>
          </a:xfrm>
          <a:prstGeom prst="rect">
            <a:avLst/>
          </a:prstGeom>
        </p:spPr>
      </p:pic>
      <p:pic>
        <p:nvPicPr>
          <p:cNvPr id="14" name="Picture 13" descr="Llun o 1 gellygen">
            <a:extLst>
              <a:ext uri="{FF2B5EF4-FFF2-40B4-BE49-F238E27FC236}">
                <a16:creationId xmlns:a16="http://schemas.microsoft.com/office/drawing/2014/main" id="{741B76B2-C848-B31D-61A2-AB7FDEC2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396" y="1997064"/>
            <a:ext cx="773460" cy="1216296"/>
          </a:xfrm>
          <a:prstGeom prst="rect">
            <a:avLst/>
          </a:prstGeom>
        </p:spPr>
      </p:pic>
      <p:pic>
        <p:nvPicPr>
          <p:cNvPr id="15" name="Picture 14" descr="Llun o 1 gellygen">
            <a:extLst>
              <a:ext uri="{FF2B5EF4-FFF2-40B4-BE49-F238E27FC236}">
                <a16:creationId xmlns:a16="http://schemas.microsoft.com/office/drawing/2014/main" id="{65AE621A-CBD8-F2D1-DBEE-B43B3E1A7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58" y="2013660"/>
            <a:ext cx="773460" cy="121629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D3F98E-1F3A-D27B-9E39-9A2466AD9D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44070" y="195050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D232B244-4EF8-25EA-A9A1-5EC6509806F8}"/>
              </a:ext>
            </a:extLst>
          </p:cNvPr>
          <p:cNvSpPr/>
          <p:nvPr/>
        </p:nvSpPr>
        <p:spPr>
          <a:xfrm>
            <a:off x="1252603" y="3653935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Llun o 1 gellygen">
            <a:extLst>
              <a:ext uri="{FF2B5EF4-FFF2-40B4-BE49-F238E27FC236}">
                <a16:creationId xmlns:a16="http://schemas.microsoft.com/office/drawing/2014/main" id="{309385E6-492C-FBD6-0136-133068DF4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341" y="3764799"/>
            <a:ext cx="773460" cy="121629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FFC5C7-1FC6-7CF4-7AC3-CEA75C8B77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54971" y="3733220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FED1DAB7-A2AF-02CD-132B-4E2AE70109BF}"/>
              </a:ext>
            </a:extLst>
          </p:cNvPr>
          <p:cNvSpPr txBox="1">
            <a:spLocks/>
          </p:cNvSpPr>
          <p:nvPr/>
        </p:nvSpPr>
        <p:spPr>
          <a:xfrm>
            <a:off x="2350716" y="482899"/>
            <a:ext cx="10960100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3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336687-1F63-E5E5-D462-3099ADF527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59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4 0.00023 L 0.63724 -0.07362 " pathEditMode="relative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5625 L 0.4086 0.07245 " pathEditMode="relative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4375 L 0.49571 0.16689 " pathEditMode="relative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1.48148E-6 L 0.44115 0.0581 " pathEditMode="relative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4D958-D718-F48F-0B1A-4A2699C1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E6BF22CD-4AC6-2D16-BDC5-923A7225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84" y="1265032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745DAA0C-1FA7-2732-A40C-7F46A097D109}"/>
              </a:ext>
            </a:extLst>
          </p:cNvPr>
          <p:cNvSpPr/>
          <p:nvPr/>
        </p:nvSpPr>
        <p:spPr>
          <a:xfrm>
            <a:off x="576197" y="1891295"/>
            <a:ext cx="4315117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lun o 1 oren gyda 1 deilen">
            <a:extLst>
              <a:ext uri="{FF2B5EF4-FFF2-40B4-BE49-F238E27FC236}">
                <a16:creationId xmlns:a16="http://schemas.microsoft.com/office/drawing/2014/main" id="{3E58C8A1-77EB-2CD3-FD5D-542DDA4F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5" y="2162635"/>
            <a:ext cx="1006658" cy="994306"/>
          </a:xfrm>
          <a:prstGeom prst="rect">
            <a:avLst/>
          </a:prstGeom>
        </p:spPr>
      </p:pic>
      <p:pic>
        <p:nvPicPr>
          <p:cNvPr id="10" name="Picture 9" descr="Llun o 1 oren gyda 1 deilen">
            <a:extLst>
              <a:ext uri="{FF2B5EF4-FFF2-40B4-BE49-F238E27FC236}">
                <a16:creationId xmlns:a16="http://schemas.microsoft.com/office/drawing/2014/main" id="{D4E451FA-2144-8E9A-25E6-69639CBB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11" y="2161646"/>
            <a:ext cx="1006658" cy="994306"/>
          </a:xfrm>
          <a:prstGeom prst="rect">
            <a:avLst/>
          </a:prstGeom>
        </p:spPr>
      </p:pic>
      <p:pic>
        <p:nvPicPr>
          <p:cNvPr id="11" name="Picture 10" descr="Llun o 1 oren gyda 1 deilen">
            <a:extLst>
              <a:ext uri="{FF2B5EF4-FFF2-40B4-BE49-F238E27FC236}">
                <a16:creationId xmlns:a16="http://schemas.microsoft.com/office/drawing/2014/main" id="{88CDECA4-84DC-D6D1-1E64-1DFD054F2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339" y="2161646"/>
            <a:ext cx="1006658" cy="994306"/>
          </a:xfrm>
          <a:prstGeom prst="rect">
            <a:avLst/>
          </a:prstGeom>
        </p:spPr>
      </p:pic>
      <p:pic>
        <p:nvPicPr>
          <p:cNvPr id="17" name="Picture 16" descr="Llun o 1 oren gyda 1 deilen">
            <a:extLst>
              <a:ext uri="{FF2B5EF4-FFF2-40B4-BE49-F238E27FC236}">
                <a16:creationId xmlns:a16="http://schemas.microsoft.com/office/drawing/2014/main" id="{F2D80B81-8543-4B15-071A-ED19F645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468" y="2161646"/>
            <a:ext cx="1006658" cy="99430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49F4E8-2F72-C2D5-BB19-60EAD6534D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44070" y="1950502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D633BF7F-4823-1A99-27F4-F2E50C93DEE5}"/>
              </a:ext>
            </a:extLst>
          </p:cNvPr>
          <p:cNvSpPr/>
          <p:nvPr/>
        </p:nvSpPr>
        <p:spPr>
          <a:xfrm>
            <a:off x="1059286" y="3653935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Llun o 1 oren gyda 1 deilen">
            <a:extLst>
              <a:ext uri="{FF2B5EF4-FFF2-40B4-BE49-F238E27FC236}">
                <a16:creationId xmlns:a16="http://schemas.microsoft.com/office/drawing/2014/main" id="{34CEFED4-8629-38CC-3BBD-BD6F5E5C2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25" y="3875794"/>
            <a:ext cx="1006658" cy="99430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116298-2BD0-E5B3-14FD-07D1E6CB66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54971" y="3733220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475C7705-B56A-369E-764C-0820E4F5E617}"/>
              </a:ext>
            </a:extLst>
          </p:cNvPr>
          <p:cNvSpPr txBox="1">
            <a:spLocks/>
          </p:cNvSpPr>
          <p:nvPr/>
        </p:nvSpPr>
        <p:spPr>
          <a:xfrm>
            <a:off x="2350716" y="482899"/>
            <a:ext cx="10960100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4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60A30-1343-97FF-37AE-D974E0B03E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114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64 0.0507 L 0.54336 0.222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85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1.48148E-6 L 0.53425 0.010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0.00023 L 0.51029 0.0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4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47474 0.021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0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2685 L 0.44675 0.17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5230B-C67C-A51E-BA66-76E79242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&#10;">
            <a:extLst>
              <a:ext uri="{FF2B5EF4-FFF2-40B4-BE49-F238E27FC236}">
                <a16:creationId xmlns:a16="http://schemas.microsoft.com/office/drawing/2014/main" id="{3DD1C992-1CD7-60D4-ABBF-DF9C91A1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862" y="1340582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AA0B8809-E74E-5318-DD10-ED3725026B74}"/>
              </a:ext>
            </a:extLst>
          </p:cNvPr>
          <p:cNvSpPr/>
          <p:nvPr/>
        </p:nvSpPr>
        <p:spPr>
          <a:xfrm>
            <a:off x="776613" y="1891295"/>
            <a:ext cx="4423237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5 teisen gwpan gyda hufan a mafon">
            <a:extLst>
              <a:ext uri="{FF2B5EF4-FFF2-40B4-BE49-F238E27FC236}">
                <a16:creationId xmlns:a16="http://schemas.microsoft.com/office/drawing/2014/main" id="{D44D56FB-A650-1157-DFEE-15787A4BBD46}"/>
              </a:ext>
            </a:extLst>
          </p:cNvPr>
          <p:cNvGrpSpPr/>
          <p:nvPr/>
        </p:nvGrpSpPr>
        <p:grpSpPr>
          <a:xfrm>
            <a:off x="846638" y="2141979"/>
            <a:ext cx="4071488" cy="1026943"/>
            <a:chOff x="846638" y="2141979"/>
            <a:chExt cx="4071488" cy="1026943"/>
          </a:xfrm>
        </p:grpSpPr>
        <p:pic>
          <p:nvPicPr>
            <p:cNvPr id="8" name="Picture 7" descr="Llun o deisen gwpan gyda hufen a mafonen">
              <a:extLst>
                <a:ext uri="{FF2B5EF4-FFF2-40B4-BE49-F238E27FC236}">
                  <a16:creationId xmlns:a16="http://schemas.microsoft.com/office/drawing/2014/main" id="{A031AF1F-43B0-23D2-4FB3-9ABD54C3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5569" y="2141979"/>
              <a:ext cx="775005" cy="994306"/>
            </a:xfrm>
            <a:prstGeom prst="rect">
              <a:avLst/>
            </a:prstGeom>
          </p:spPr>
        </p:pic>
        <p:pic>
          <p:nvPicPr>
            <p:cNvPr id="14" name="Picture 13" descr="Llun o deisen gwpan gyda hufen a mafonen">
              <a:extLst>
                <a:ext uri="{FF2B5EF4-FFF2-40B4-BE49-F238E27FC236}">
                  <a16:creationId xmlns:a16="http://schemas.microsoft.com/office/drawing/2014/main" id="{AF0C7385-20FD-A9D2-884E-7AEA30EA0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4500" y="2174616"/>
              <a:ext cx="775005" cy="994306"/>
            </a:xfrm>
            <a:prstGeom prst="rect">
              <a:avLst/>
            </a:prstGeom>
          </p:spPr>
        </p:pic>
        <p:pic>
          <p:nvPicPr>
            <p:cNvPr id="15" name="Picture 14" descr="Llun o deisen gwpan gyda hufen a mafonen">
              <a:extLst>
                <a:ext uri="{FF2B5EF4-FFF2-40B4-BE49-F238E27FC236}">
                  <a16:creationId xmlns:a16="http://schemas.microsoft.com/office/drawing/2014/main" id="{9AA6C50E-9BBA-D13E-FBA5-CA0BAB5A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0404" y="2171957"/>
              <a:ext cx="775005" cy="994306"/>
            </a:xfrm>
            <a:prstGeom prst="rect">
              <a:avLst/>
            </a:prstGeom>
          </p:spPr>
        </p:pic>
        <p:pic>
          <p:nvPicPr>
            <p:cNvPr id="16" name="Picture 15" descr="Llun o deisen gwpan gyda hufen a mafonen">
              <a:extLst>
                <a:ext uri="{FF2B5EF4-FFF2-40B4-BE49-F238E27FC236}">
                  <a16:creationId xmlns:a16="http://schemas.microsoft.com/office/drawing/2014/main" id="{434FB29A-0C23-30E9-46B6-98DD0859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638" y="2151310"/>
              <a:ext cx="775005" cy="994306"/>
            </a:xfrm>
            <a:prstGeom prst="rect">
              <a:avLst/>
            </a:prstGeom>
          </p:spPr>
        </p:pic>
        <p:pic>
          <p:nvPicPr>
            <p:cNvPr id="17" name="Picture 16" descr="Llun o deisen gwpan gyda hufen a mafonen">
              <a:extLst>
                <a:ext uri="{FF2B5EF4-FFF2-40B4-BE49-F238E27FC236}">
                  <a16:creationId xmlns:a16="http://schemas.microsoft.com/office/drawing/2014/main" id="{AB229D49-65BE-B1D7-EFB5-2DD80C72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121" y="2151310"/>
              <a:ext cx="775005" cy="994306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09BE3BA-954B-C8DD-E8E6-A6279492F7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17859" y="1925843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370B89F6-FC9A-1378-47C2-32B3ECF39599}"/>
              </a:ext>
            </a:extLst>
          </p:cNvPr>
          <p:cNvSpPr/>
          <p:nvPr/>
        </p:nvSpPr>
        <p:spPr>
          <a:xfrm>
            <a:off x="1366916" y="3629276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Llun o deisen gwpan gyda hufen a mafonen">
            <a:extLst>
              <a:ext uri="{FF2B5EF4-FFF2-40B4-BE49-F238E27FC236}">
                <a16:creationId xmlns:a16="http://schemas.microsoft.com/office/drawing/2014/main" id="{DEB73A39-0330-C687-748F-DA9756FFC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58" y="3871750"/>
            <a:ext cx="775005" cy="99430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5D8C389-2045-E14B-E268-AA13FF4493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17859" y="3729176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26E08B62-2D56-3FDD-B693-C42926A3F68A}"/>
              </a:ext>
            </a:extLst>
          </p:cNvPr>
          <p:cNvSpPr txBox="1">
            <a:spLocks/>
          </p:cNvSpPr>
          <p:nvPr/>
        </p:nvSpPr>
        <p:spPr>
          <a:xfrm>
            <a:off x="2350716" y="482899"/>
            <a:ext cx="10960100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5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D58D82-B1F6-202A-DD8F-7B4EF1B688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455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1227 L 0.43958 0.09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45 0.00324 L 0.08945 0.00324 L 0.21758 0.02129 C 0.24258 0.02523 0.26745 0.03171 0.29258 0.03518 C 0.30807 0.03727 0.32383 0.0368 0.33945 0.03796 L 0.37851 0.04074 L 0.40351 0.0449 C 0.42291 0.04768 0.42604 0.04722 0.44492 0.05046 L 0.4832 0.0574 L 0.48867 0.06018 L 0.48633 0.05602 L 0.48633 0.05602 L 0.48633 0.05602 L 0.48711 0.0574 L 0.48711 0.0574 L 0.48711 0.057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E1988-2332-61A6-05D7-EA0C6FAF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874AD7D8-B84F-7A25-060A-BE6E8CC7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930" y="1382858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0F180453-F7D4-C599-4A21-62A6F838554A}"/>
              </a:ext>
            </a:extLst>
          </p:cNvPr>
          <p:cNvSpPr/>
          <p:nvPr/>
        </p:nvSpPr>
        <p:spPr>
          <a:xfrm>
            <a:off x="413359" y="1891295"/>
            <a:ext cx="5317889" cy="15143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6 dyn bach sinsir gydag eisin">
            <a:extLst>
              <a:ext uri="{FF2B5EF4-FFF2-40B4-BE49-F238E27FC236}">
                <a16:creationId xmlns:a16="http://schemas.microsoft.com/office/drawing/2014/main" id="{FB52E91C-C65E-4167-34C5-75CF3CDD8825}"/>
              </a:ext>
            </a:extLst>
          </p:cNvPr>
          <p:cNvGrpSpPr/>
          <p:nvPr/>
        </p:nvGrpSpPr>
        <p:grpSpPr>
          <a:xfrm>
            <a:off x="479475" y="1973919"/>
            <a:ext cx="5088949" cy="1186466"/>
            <a:chOff x="479475" y="1973919"/>
            <a:chExt cx="5088949" cy="1186466"/>
          </a:xfrm>
        </p:grpSpPr>
        <p:pic>
          <p:nvPicPr>
            <p:cNvPr id="9" name="Picture 8" descr="Llun o ddyn bach sinsir gydag eisin">
              <a:extLst>
                <a:ext uri="{FF2B5EF4-FFF2-40B4-BE49-F238E27FC236}">
                  <a16:creationId xmlns:a16="http://schemas.microsoft.com/office/drawing/2014/main" id="{3C18547C-4AEC-CA0A-541A-936D8797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475" y="1973919"/>
              <a:ext cx="878964" cy="1186466"/>
            </a:xfrm>
            <a:prstGeom prst="rect">
              <a:avLst/>
            </a:prstGeom>
          </p:spPr>
        </p:pic>
        <p:pic>
          <p:nvPicPr>
            <p:cNvPr id="21" name="Picture 20" descr="Llun o ddyn bach sinsir gydag eisin">
              <a:extLst>
                <a:ext uri="{FF2B5EF4-FFF2-40B4-BE49-F238E27FC236}">
                  <a16:creationId xmlns:a16="http://schemas.microsoft.com/office/drawing/2014/main" id="{8DED7CC2-AB6C-1A8B-09E5-0DB40F268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916" y="2027850"/>
              <a:ext cx="799058" cy="1078605"/>
            </a:xfrm>
            <a:prstGeom prst="rect">
              <a:avLst/>
            </a:prstGeom>
          </p:spPr>
        </p:pic>
        <p:pic>
          <p:nvPicPr>
            <p:cNvPr id="22" name="Picture 21" descr="Llun o ddyn bach sinsir gydag eisin">
              <a:extLst>
                <a:ext uri="{FF2B5EF4-FFF2-40B4-BE49-F238E27FC236}">
                  <a16:creationId xmlns:a16="http://schemas.microsoft.com/office/drawing/2014/main" id="{665C53A8-21AD-87FE-389B-9635B4B1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0244" y="2027850"/>
              <a:ext cx="799058" cy="1078605"/>
            </a:xfrm>
            <a:prstGeom prst="rect">
              <a:avLst/>
            </a:prstGeom>
          </p:spPr>
        </p:pic>
        <p:pic>
          <p:nvPicPr>
            <p:cNvPr id="23" name="Picture 22" descr="Llun o ddyn bach sinsir gydag eisin">
              <a:extLst>
                <a:ext uri="{FF2B5EF4-FFF2-40B4-BE49-F238E27FC236}">
                  <a16:creationId xmlns:a16="http://schemas.microsoft.com/office/drawing/2014/main" id="{E538F099-784C-B761-5A9D-91E25D81E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3572" y="2027849"/>
              <a:ext cx="799058" cy="1078605"/>
            </a:xfrm>
            <a:prstGeom prst="rect">
              <a:avLst/>
            </a:prstGeom>
          </p:spPr>
        </p:pic>
        <p:pic>
          <p:nvPicPr>
            <p:cNvPr id="24" name="Picture 23" descr="Llun o ddyn bach sinsir gydag eisin">
              <a:extLst>
                <a:ext uri="{FF2B5EF4-FFF2-40B4-BE49-F238E27FC236}">
                  <a16:creationId xmlns:a16="http://schemas.microsoft.com/office/drawing/2014/main" id="{24DD80BA-E008-1D4C-8133-1BEFF368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4334" y="2027849"/>
              <a:ext cx="799058" cy="1078605"/>
            </a:xfrm>
            <a:prstGeom prst="rect">
              <a:avLst/>
            </a:prstGeom>
          </p:spPr>
        </p:pic>
        <p:pic>
          <p:nvPicPr>
            <p:cNvPr id="25" name="Picture 24" descr="Llun o ddyn bach sinsir gydag eisin">
              <a:extLst>
                <a:ext uri="{FF2B5EF4-FFF2-40B4-BE49-F238E27FC236}">
                  <a16:creationId xmlns:a16="http://schemas.microsoft.com/office/drawing/2014/main" id="{8C7FD2A1-DDF9-8640-820C-54B921DE0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9366" y="2033321"/>
              <a:ext cx="799058" cy="1078605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21C63F-3F9C-736D-571A-69AE6E8094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911592" y="1995093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92EDFD02-04B1-B5B3-B543-1E3971A656C8}"/>
              </a:ext>
            </a:extLst>
          </p:cNvPr>
          <p:cNvSpPr/>
          <p:nvPr/>
        </p:nvSpPr>
        <p:spPr>
          <a:xfrm>
            <a:off x="1604910" y="3542186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Llun o ddyn bach sinsir gydag eisin">
            <a:extLst>
              <a:ext uri="{FF2B5EF4-FFF2-40B4-BE49-F238E27FC236}">
                <a16:creationId xmlns:a16="http://schemas.microsoft.com/office/drawing/2014/main" id="{AC8099C0-103D-F202-F736-E9E5D51E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02" y="3721895"/>
            <a:ext cx="799058" cy="107860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EA66327-1186-5754-4B95-51A7EC87B0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911592" y="3792435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504DB9B8-416A-068E-048E-3DE8A916534D}"/>
              </a:ext>
            </a:extLst>
          </p:cNvPr>
          <p:cNvSpPr txBox="1">
            <a:spLocks/>
          </p:cNvSpPr>
          <p:nvPr/>
        </p:nvSpPr>
        <p:spPr>
          <a:xfrm>
            <a:off x="2019439" y="482899"/>
            <a:ext cx="11291377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6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1FBF4-02F9-1F0B-436D-75D705BE79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84696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326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7 0.0706 L 0.49088 0.136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38 -0.00348 L 0.05638 -0.00348 C 0.11328 -0.01922 0.09088 -0.01412 0.21523 0.00439 C 0.26914 0.01226 0.32252 0.02939 0.3763 0.04004 C 0.43385 0.05115 0.44023 0.05023 0.48776 0.05185 C 0.51393 0.0574 0.4983 0.053 0.52265 0.0625 C 0.52513 0.06342 0.5276 0.06435 0.53008 0.06504 C 0.53828 0.06736 0.5345 0.06435 0.53828 0.06782 L 0.53828 0.06782 " pathEditMode="relative" ptsTypes="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6ADE2-9727-44FE-0CFC-25470D4E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un o blât gwyn">
            <a:extLst>
              <a:ext uri="{FF2B5EF4-FFF2-40B4-BE49-F238E27FC236}">
                <a16:creationId xmlns:a16="http://schemas.microsoft.com/office/drawing/2014/main" id="{7770D766-CEBA-9C6C-5F76-D1595DBE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862" y="1382858"/>
            <a:ext cx="4584230" cy="4577388"/>
          </a:xfrm>
          <a:prstGeom prst="rect">
            <a:avLst/>
          </a:prstGeom>
        </p:spPr>
      </p:pic>
      <p:sp>
        <p:nvSpPr>
          <p:cNvPr id="6" name="Rounded Rectangle 5" descr="Petryal gydag ymyl glas">
            <a:extLst>
              <a:ext uri="{FF2B5EF4-FFF2-40B4-BE49-F238E27FC236}">
                <a16:creationId xmlns:a16="http://schemas.microsoft.com/office/drawing/2014/main" id="{CE25FFDA-7898-6354-E1AF-D32935292AB8}"/>
              </a:ext>
            </a:extLst>
          </p:cNvPr>
          <p:cNvSpPr/>
          <p:nvPr/>
        </p:nvSpPr>
        <p:spPr>
          <a:xfrm>
            <a:off x="776613" y="1891295"/>
            <a:ext cx="4423237" cy="183788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 descr="Llun o 7 llus">
            <a:extLst>
              <a:ext uri="{FF2B5EF4-FFF2-40B4-BE49-F238E27FC236}">
                <a16:creationId xmlns:a16="http://schemas.microsoft.com/office/drawing/2014/main" id="{BC84FD9D-57A0-5CD2-BD3F-5990E6920EE9}"/>
              </a:ext>
            </a:extLst>
          </p:cNvPr>
          <p:cNvGrpSpPr/>
          <p:nvPr/>
        </p:nvGrpSpPr>
        <p:grpSpPr>
          <a:xfrm>
            <a:off x="1037756" y="1928136"/>
            <a:ext cx="3678097" cy="1663874"/>
            <a:chOff x="1037756" y="1928136"/>
            <a:chExt cx="3678097" cy="1663874"/>
          </a:xfrm>
        </p:grpSpPr>
        <p:pic>
          <p:nvPicPr>
            <p:cNvPr id="9" name="Picture 8" descr="Llun o llusen">
              <a:extLst>
                <a:ext uri="{FF2B5EF4-FFF2-40B4-BE49-F238E27FC236}">
                  <a16:creationId xmlns:a16="http://schemas.microsoft.com/office/drawing/2014/main" id="{A414DA42-C23B-5C48-60E2-CAEDC8B8D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756" y="1966081"/>
              <a:ext cx="721639" cy="758885"/>
            </a:xfrm>
            <a:prstGeom prst="rect">
              <a:avLst/>
            </a:prstGeom>
          </p:spPr>
        </p:pic>
        <p:pic>
          <p:nvPicPr>
            <p:cNvPr id="10" name="Picture 9" descr="Llun o llusen">
              <a:extLst>
                <a:ext uri="{FF2B5EF4-FFF2-40B4-BE49-F238E27FC236}">
                  <a16:creationId xmlns:a16="http://schemas.microsoft.com/office/drawing/2014/main" id="{3946FD51-AA38-300D-4431-94F3DD4D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814" y="1928136"/>
              <a:ext cx="793803" cy="834774"/>
            </a:xfrm>
            <a:prstGeom prst="rect">
              <a:avLst/>
            </a:prstGeom>
          </p:spPr>
        </p:pic>
        <p:pic>
          <p:nvPicPr>
            <p:cNvPr id="11" name="Picture 10" descr="Llun o llusen">
              <a:extLst>
                <a:ext uri="{FF2B5EF4-FFF2-40B4-BE49-F238E27FC236}">
                  <a16:creationId xmlns:a16="http://schemas.microsoft.com/office/drawing/2014/main" id="{4841C831-6568-EAE1-823A-85A73195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1932" y="1928136"/>
              <a:ext cx="793803" cy="834774"/>
            </a:xfrm>
            <a:prstGeom prst="rect">
              <a:avLst/>
            </a:prstGeom>
          </p:spPr>
        </p:pic>
        <p:pic>
          <p:nvPicPr>
            <p:cNvPr id="19" name="Picture 18" descr="Llun o llusen">
              <a:extLst>
                <a:ext uri="{FF2B5EF4-FFF2-40B4-BE49-F238E27FC236}">
                  <a16:creationId xmlns:a16="http://schemas.microsoft.com/office/drawing/2014/main" id="{0F9F0520-95EA-5997-6491-F21102D44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050" y="1928136"/>
              <a:ext cx="793803" cy="834774"/>
            </a:xfrm>
            <a:prstGeom prst="rect">
              <a:avLst/>
            </a:prstGeom>
          </p:spPr>
        </p:pic>
        <p:pic>
          <p:nvPicPr>
            <p:cNvPr id="20" name="Picture 19" descr="Llun o llusen">
              <a:extLst>
                <a:ext uri="{FF2B5EF4-FFF2-40B4-BE49-F238E27FC236}">
                  <a16:creationId xmlns:a16="http://schemas.microsoft.com/office/drawing/2014/main" id="{04105D5C-D414-D4E9-0F74-CB5E06FC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6630" y="2757236"/>
              <a:ext cx="793803" cy="834774"/>
            </a:xfrm>
            <a:prstGeom prst="rect">
              <a:avLst/>
            </a:prstGeom>
          </p:spPr>
        </p:pic>
        <p:pic>
          <p:nvPicPr>
            <p:cNvPr id="21" name="Picture 20" descr="Llun o llusen">
              <a:extLst>
                <a:ext uri="{FF2B5EF4-FFF2-40B4-BE49-F238E27FC236}">
                  <a16:creationId xmlns:a16="http://schemas.microsoft.com/office/drawing/2014/main" id="{014C1667-647E-9DED-9A83-933FF978F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3602" y="2757236"/>
              <a:ext cx="793803" cy="834774"/>
            </a:xfrm>
            <a:prstGeom prst="rect">
              <a:avLst/>
            </a:prstGeom>
          </p:spPr>
        </p:pic>
        <p:pic>
          <p:nvPicPr>
            <p:cNvPr id="22" name="Picture 21" descr="Llun o llusen">
              <a:extLst>
                <a:ext uri="{FF2B5EF4-FFF2-40B4-BE49-F238E27FC236}">
                  <a16:creationId xmlns:a16="http://schemas.microsoft.com/office/drawing/2014/main" id="{43225C43-EB00-71BE-8C84-99C459557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1771" y="2757236"/>
              <a:ext cx="793803" cy="8347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E68180-23BA-2E85-2DDE-A8E5CD5974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17859" y="2117509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" name="Rounded Rectangle 6" descr="Petryal gydag ymyl glas">
            <a:extLst>
              <a:ext uri="{FF2B5EF4-FFF2-40B4-BE49-F238E27FC236}">
                <a16:creationId xmlns:a16="http://schemas.microsoft.com/office/drawing/2014/main" id="{C4360BE5-FB03-A4AD-EDE9-3179376C74AD}"/>
              </a:ext>
            </a:extLst>
          </p:cNvPr>
          <p:cNvSpPr/>
          <p:nvPr/>
        </p:nvSpPr>
        <p:spPr>
          <a:xfrm>
            <a:off x="1434947" y="3963941"/>
            <a:ext cx="3348937" cy="14380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Llun o llusen">
            <a:extLst>
              <a:ext uri="{FF2B5EF4-FFF2-40B4-BE49-F238E27FC236}">
                <a16:creationId xmlns:a16="http://schemas.microsoft.com/office/drawing/2014/main" id="{9BD0BE91-D6A4-5F49-7D84-1337AD66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13" y="4265566"/>
            <a:ext cx="793803" cy="83477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A8C17C4-0E13-C709-5B61-06565A749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401158" y="4043226"/>
            <a:ext cx="967994" cy="127945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id="{0D770985-327C-5CFE-8FFF-B34F142C014E}"/>
              </a:ext>
            </a:extLst>
          </p:cNvPr>
          <p:cNvSpPr txBox="1">
            <a:spLocks/>
          </p:cNvSpPr>
          <p:nvPr/>
        </p:nvSpPr>
        <p:spPr>
          <a:xfrm>
            <a:off x="1929008" y="482899"/>
            <a:ext cx="11381808" cy="9943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latin typeface="+mn-lt"/>
              </a:rPr>
              <a:t>7 + 1 =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C9F453-2AB3-1500-6C46-9C1B511C5E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285" y="367195"/>
            <a:ext cx="118786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306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0.47956 0.04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7662 L 0.01237 -0.07639 C 0.02669 -0.06968 0.04062 -0.05949 0.05534 -0.05556 C 0.07135 -0.05139 0.08763 -0.05463 0.10364 -0.05301 C 0.12278 -0.05093 0.14179 -0.04769 0.1608 -0.04514 C 0.18984 -0.03449 0.21862 -0.02269 0.24778 -0.01343 C 0.26419 -0.00811 0.29453 0.00115 0.31015 0.00787 C 0.32109 0.0125 0.33203 0.01759 0.34284 0.02361 C 0.35013 0.02777 0.35703 0.03379 0.36432 0.03819 C 0.37174 0.04259 0.37916 0.04676 0.38659 0.05 C 0.38763 0.05046 0.38867 0.05092 0.38958 0.05139 C 0.39036 0.05185 0.39101 0.05231 0.39179 0.05277 C 0.3931 0.05324 0.39427 0.05347 0.39557 0.05416 C 0.4 0.05648 0.40429 0.06018 0.40885 0.06203 C 0.41302 0.06365 0.41732 0.06342 0.42148 0.06458 C 0.45234 0.07291 0.41328 0.06458 0.44674 0.07129 L 0.45351 0.07268 C 0.45586 0.07176 0.46419 0.06898 0.46679 0.06736 C 0.46836 0.0662 0.46966 0.06389 0.47135 0.06342 C 0.48229 0.05972 0.48047 0.05717 0.48398 0.06342 L 0.48398 0.06365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B4F760EAC0C41886798E7A1C8E42B" ma:contentTypeVersion="12" ma:contentTypeDescription="Create a new document." ma:contentTypeScope="" ma:versionID="abda155485784ff870a84dae8bae6ad7">
  <xsd:schema xmlns:xsd="http://www.w3.org/2001/XMLSchema" xmlns:xs="http://www.w3.org/2001/XMLSchema" xmlns:p="http://schemas.microsoft.com/office/2006/metadata/properties" xmlns:ns2="dd20ea85-772b-403f-b47d-371406d4c5eb" xmlns:ns3="99378683-9e0d-4a84-ae6e-71a7028a4873" targetNamespace="http://schemas.microsoft.com/office/2006/metadata/properties" ma:root="true" ma:fieldsID="673afd1ed6382bd192fc65496d28c2d7" ns2:_="" ns3:_="">
    <xsd:import namespace="dd20ea85-772b-403f-b47d-371406d4c5eb"/>
    <xsd:import namespace="99378683-9e0d-4a84-ae6e-71a7028a4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ea85-772b-403f-b47d-371406d4c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70377e-a101-46e2-9596-058a9a36e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78683-9e0d-4a84-ae6e-71a7028a48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195dfe-4e04-45cb-8eaa-786bf58bf19a}" ma:internalName="TaxCatchAll" ma:showField="CatchAllData" ma:web="99378683-9e0d-4a84-ae6e-71a7028a4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378683-9e0d-4a84-ae6e-71a7028a4873" xsi:nil="true"/>
    <lcf76f155ced4ddcb4097134ff3c332f xmlns="dd20ea85-772b-403f-b47d-371406d4c5e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91EA47-0B88-4CEF-B63B-759ADDB3C6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467F58-58F2-4C2B-A75D-0E6CDC6A7427}">
  <ds:schemaRefs>
    <ds:schemaRef ds:uri="99378683-9e0d-4a84-ae6e-71a7028a4873"/>
    <ds:schemaRef ds:uri="dd20ea85-772b-403f-b47d-371406d4c5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E64ADD-8308-4144-99E8-28CA1B363518}">
  <ds:schemaRefs>
    <ds:schemaRef ds:uri="99378683-9e0d-4a84-ae6e-71a7028a4873"/>
    <ds:schemaRef ds:uri="dd20ea85-772b-403f-b47d-371406d4c5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174</Words>
  <Application>Microsoft Macintosh PowerPoint</Application>
  <PresentationFormat>Widescreen</PresentationFormat>
  <Paragraphs>87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Aptos</vt:lpstr>
      <vt:lpstr>Arial</vt:lpstr>
      <vt:lpstr>Office Theme</vt:lpstr>
      <vt:lpstr>Adio 1 (1-10)</vt:lpstr>
      <vt:lpstr>Nodyn i’r ymarferwr:  Pan fydd y sleidiau canlynol yn cael eu chwarae, gellir clicio i weld yr eitemau’n symud a datgelu’r symiau. 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Adio 1 (10-20)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 Abbott</dc:creator>
  <cp:lastModifiedBy>Rhian Abbott</cp:lastModifiedBy>
  <cp:revision>4</cp:revision>
  <dcterms:created xsi:type="dcterms:W3CDTF">2025-04-14T08:16:22Z</dcterms:created>
  <dcterms:modified xsi:type="dcterms:W3CDTF">2025-07-22T08:27:10Z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0x010100964B4F760EAC0C41886798E7A1C8E42B</vt:lpwstr>
  </property>
  <property fmtid="{D5CDD505-2E9C-101B-9397-08002B2CF9AE}" pid="3" name="MediaServiceImageTags">
    <vt:lpwstr/>
  </property>
</Properties>
</file>